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호수를</a:t>
            </a:r>
            <a:r>
              <a:rPr dirty="0"/>
              <a:t> </a:t>
            </a:r>
            <a:r>
              <a:rPr dirty="0" err="1"/>
              <a:t>건너</a:t>
            </a:r>
            <a:r>
              <a:rPr lang="en-US" altLang="ko-KR"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마을로</a:t>
            </a:r>
            <a:r>
              <a:rPr dirty="0"/>
              <a:t> </a:t>
            </a:r>
            <a:r>
              <a:rPr dirty="0" err="1"/>
              <a:t>돌아오셨습니다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stepped into a boat, crossed over and came to his own town.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저녁을</a:t>
            </a:r>
            <a:r>
              <a:rPr dirty="0"/>
              <a:t> </a:t>
            </a:r>
            <a:r>
              <a:rPr dirty="0" err="1"/>
              <a:t>잡수실</a:t>
            </a:r>
            <a:r>
              <a:rPr dirty="0"/>
              <a:t> </a:t>
            </a:r>
            <a:r>
              <a:rPr dirty="0" err="1"/>
              <a:t>때에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세리와</a:t>
            </a:r>
            <a:r>
              <a:rPr dirty="0"/>
              <a:t> </a:t>
            </a:r>
            <a:r>
              <a:rPr dirty="0" err="1"/>
              <a:t>죄인들도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그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51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Jesus was having dinner at Matthew's house,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tax collectors and "sinners" came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ate with him and his disciples.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7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이것을</a:t>
            </a:r>
            <a:r>
              <a:rPr dirty="0"/>
              <a:t> 본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선생님은</a:t>
            </a:r>
            <a:r>
              <a:rPr dirty="0"/>
              <a:t> </a:t>
            </a:r>
            <a:r>
              <a:rPr dirty="0" err="1"/>
              <a:t>세리들과</a:t>
            </a:r>
            <a:r>
              <a:rPr dirty="0"/>
              <a:t> </a:t>
            </a:r>
            <a:r>
              <a:rPr dirty="0" err="1"/>
              <a:t>죄인들과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어울려</a:t>
            </a:r>
            <a:r>
              <a:rPr dirty="0"/>
              <a:t> </a:t>
            </a:r>
            <a:r>
              <a:rPr dirty="0" err="1"/>
              <a:t>먹느냐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1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Pharisees saw this, they asked his disciples,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does your teacher eat with tax collectors and `sinners'?"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320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건강한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의사가</a:t>
            </a:r>
            <a:r>
              <a:rPr dirty="0"/>
              <a:t> </a:t>
            </a:r>
            <a:r>
              <a:rPr dirty="0" err="1"/>
              <a:t>필요하지</a:t>
            </a:r>
            <a:r>
              <a:rPr dirty="0"/>
              <a:t> </a:t>
            </a:r>
            <a:r>
              <a:rPr dirty="0" err="1"/>
              <a:t>않으나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병든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의사가</a:t>
            </a:r>
            <a:r>
              <a:rPr dirty="0"/>
              <a:t> </a:t>
            </a:r>
            <a:r>
              <a:rPr dirty="0" err="1"/>
              <a:t>필요하다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8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hearing this, Jesus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not the healthy who need a doctor, but the sick.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자비다</a:t>
            </a:r>
            <a:r>
              <a:rPr dirty="0"/>
              <a:t>’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뜻인지</a:t>
            </a:r>
            <a:r>
              <a:rPr dirty="0"/>
              <a:t> </a:t>
            </a:r>
            <a:r>
              <a:rPr dirty="0" err="1"/>
              <a:t>배워라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의인을</a:t>
            </a:r>
            <a:r>
              <a:rPr dirty="0"/>
              <a:t> </a:t>
            </a:r>
            <a:r>
              <a:rPr dirty="0" err="1"/>
              <a:t>부르러</a:t>
            </a:r>
            <a:r>
              <a:rPr dirty="0"/>
              <a:t> 온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죄인을</a:t>
            </a:r>
            <a:r>
              <a:rPr dirty="0"/>
              <a:t> </a:t>
            </a:r>
            <a:r>
              <a:rPr dirty="0" err="1"/>
              <a:t>부르러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4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 and learn what this means: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desire mercy, not sacrifice.'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not come to call the righteous, but sinners."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금식을</a:t>
            </a:r>
            <a:r>
              <a:rPr dirty="0"/>
              <a:t> </a:t>
            </a:r>
            <a:r>
              <a:rPr dirty="0" err="1"/>
              <a:t>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금식하지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247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John's disciples came and asked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is it that we and the Pharisees fast,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your disciples do not fast?"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56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신랑이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결혼에</a:t>
            </a:r>
            <a:r>
              <a:rPr dirty="0"/>
              <a:t> </a:t>
            </a:r>
            <a:r>
              <a:rPr dirty="0" err="1"/>
              <a:t>초대받은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슬퍼할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신랑을</a:t>
            </a:r>
            <a:r>
              <a:rPr dirty="0"/>
              <a:t> </a:t>
            </a:r>
            <a:r>
              <a:rPr dirty="0" err="1"/>
              <a:t>빼앗길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그때에는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금식할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34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"How can the guests of the bridegroom mourn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is with them?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time will </a:t>
            </a:r>
            <a:r>
              <a:rPr dirty="0" err="1"/>
              <a:t>comewhen</a:t>
            </a:r>
            <a:r>
              <a:rPr dirty="0"/>
              <a:t> the bridegroom will be taken from them;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fast.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낡은</a:t>
            </a:r>
            <a:r>
              <a:rPr dirty="0"/>
              <a:t> </a:t>
            </a:r>
            <a:r>
              <a:rPr dirty="0" err="1"/>
              <a:t>옷에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천 </a:t>
            </a:r>
            <a:r>
              <a:rPr dirty="0" err="1"/>
              <a:t>조각을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깁는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천 </a:t>
            </a:r>
            <a:r>
              <a:rPr dirty="0" err="1"/>
              <a:t>조각이</a:t>
            </a:r>
            <a:r>
              <a:rPr dirty="0"/>
              <a:t> </a:t>
            </a:r>
            <a:r>
              <a:rPr dirty="0" err="1"/>
              <a:t>낡은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잡아당겨</a:t>
            </a:r>
            <a:r>
              <a:rPr dirty="0"/>
              <a:t> 더 </a:t>
            </a:r>
            <a:r>
              <a:rPr dirty="0" err="1"/>
              <a:t>찢어지게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61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one sews a patch of unshrunk cloth on an old garment,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patch will pull away from the garment, making the tear worse.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새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낡은</a:t>
            </a:r>
            <a:r>
              <a:rPr dirty="0"/>
              <a:t> </a:t>
            </a:r>
            <a:r>
              <a:rPr dirty="0" err="1"/>
              <a:t>가죽부대에</a:t>
            </a:r>
            <a:r>
              <a:rPr dirty="0"/>
              <a:t> </a:t>
            </a:r>
            <a:r>
              <a:rPr dirty="0" err="1"/>
              <a:t>담는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부대가</a:t>
            </a:r>
            <a:r>
              <a:rPr dirty="0"/>
              <a:t> </a:t>
            </a:r>
            <a:r>
              <a:rPr dirty="0" err="1"/>
              <a:t>터져</a:t>
            </a:r>
            <a:r>
              <a:rPr dirty="0"/>
              <a:t> </a:t>
            </a:r>
            <a:r>
              <a:rPr dirty="0" err="1"/>
              <a:t>포도주가</a:t>
            </a:r>
            <a:r>
              <a:rPr dirty="0"/>
              <a:t> </a:t>
            </a:r>
            <a:r>
              <a:rPr dirty="0" err="1"/>
              <a:t>쏟아지고</a:t>
            </a:r>
            <a:r>
              <a:rPr dirty="0"/>
              <a:t> </a:t>
            </a:r>
            <a:r>
              <a:rPr dirty="0" err="1"/>
              <a:t>부대도</a:t>
            </a:r>
            <a:r>
              <a:rPr dirty="0"/>
              <a:t> 못 </a:t>
            </a:r>
            <a:r>
              <a:rPr dirty="0" err="1"/>
              <a:t>쓰게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새 </a:t>
            </a:r>
            <a:r>
              <a:rPr dirty="0" err="1"/>
              <a:t>포도주는</a:t>
            </a:r>
            <a:r>
              <a:rPr dirty="0"/>
              <a:t> 새 </a:t>
            </a:r>
            <a:r>
              <a:rPr dirty="0" err="1"/>
              <a:t>부대에</a:t>
            </a:r>
            <a:r>
              <a:rPr dirty="0"/>
              <a:t> </a:t>
            </a:r>
            <a:r>
              <a:rPr dirty="0" err="1"/>
              <a:t>담아야</a:t>
            </a:r>
            <a:r>
              <a:rPr dirty="0"/>
              <a:t> 둘 다 </a:t>
            </a:r>
            <a:r>
              <a:rPr dirty="0" err="1"/>
              <a:t>보전된다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do men pour new wine into old wineskins.</a:t>
            </a:r>
            <a:r>
              <a:rPr lang="en-US" altLang="ko-KR" dirty="0"/>
              <a:t> </a:t>
            </a:r>
            <a:r>
              <a:rPr dirty="0"/>
              <a:t>If they do,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skins will burst, the wine will run out</a:t>
            </a:r>
            <a:r>
              <a:rPr lang="en-US" altLang="ko-KR" dirty="0"/>
              <a:t> </a:t>
            </a:r>
            <a:r>
              <a:rPr dirty="0"/>
              <a:t>and the wineskins will be ruined.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No, they pour new wine into new wineskins, and both are preserved."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때에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회당장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“제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방금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오셔서</a:t>
            </a:r>
            <a:r>
              <a:rPr dirty="0"/>
              <a:t> </a:t>
            </a:r>
            <a:r>
              <a:rPr dirty="0" err="1"/>
              <a:t>아이에게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얹어</a:t>
            </a:r>
            <a:r>
              <a:rPr dirty="0"/>
              <a:t> </a:t>
            </a:r>
            <a:r>
              <a:rPr dirty="0" err="1"/>
              <a:t>주시면</a:t>
            </a:r>
            <a:r>
              <a:rPr lang="en-US" altLang="ko-KR"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26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saying this, a ruler came and knelt before him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daughter has just died.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come and put your hand on her, and she will live."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 </a:t>
            </a:r>
            <a:r>
              <a:rPr dirty="0" err="1"/>
              <a:t>제자들도</a:t>
            </a:r>
            <a:r>
              <a:rPr dirty="0"/>
              <a:t> </a:t>
            </a:r>
            <a:r>
              <a:rPr dirty="0" err="1"/>
              <a:t>뒤따랐습니다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got up and went with him, and so did his disciples.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중풍</a:t>
            </a:r>
            <a:r>
              <a:rPr dirty="0"/>
              <a:t> </a:t>
            </a:r>
            <a:r>
              <a:rPr dirty="0" err="1"/>
              <a:t>환자</a:t>
            </a:r>
            <a:r>
              <a:rPr dirty="0"/>
              <a:t> 한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눕힌</a:t>
            </a:r>
            <a:r>
              <a:rPr dirty="0"/>
              <a:t> 채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중풍</a:t>
            </a:r>
            <a:r>
              <a:rPr dirty="0"/>
              <a:t> </a:t>
            </a:r>
            <a:r>
              <a:rPr dirty="0" err="1"/>
              <a:t>환자에게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얘야</a:t>
            </a:r>
            <a:r>
              <a:rPr dirty="0"/>
              <a:t>, </a:t>
            </a:r>
            <a:r>
              <a:rPr dirty="0" err="1"/>
              <a:t>안심하여라</a:t>
            </a:r>
            <a:r>
              <a:rPr dirty="0"/>
              <a:t>. 네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용서받았다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80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men brought to him a paralytic, lying on a mat.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their faith, he said to the paralytic,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heart, son; your sins are forgiven."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24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, 12년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혈루병을</a:t>
            </a:r>
            <a:r>
              <a:rPr dirty="0"/>
              <a:t> </a:t>
            </a:r>
            <a:r>
              <a:rPr dirty="0" err="1"/>
              <a:t>앓고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한 </a:t>
            </a:r>
            <a:r>
              <a:rPr dirty="0" err="1"/>
              <a:t>여인이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다가와</a:t>
            </a:r>
            <a:r>
              <a:rPr lang="en-US" altLang="ko-KR"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옷자락을</a:t>
            </a:r>
            <a:r>
              <a:rPr dirty="0"/>
              <a:t> </a:t>
            </a:r>
            <a:r>
              <a:rPr dirty="0" err="1"/>
              <a:t>만졌습니다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2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then a woman who had been subject to bleeding for twelve years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up behind him and touched the edge of his cloak.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여인은 ‘예수의 옷자락만 만져도 내가 나을 것이다’라고 생각한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She said to herself, "If I only touch his cloak, I will be healed."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돌아서서</a:t>
            </a:r>
            <a:r>
              <a:rPr dirty="0"/>
              <a:t> 그 </a:t>
            </a:r>
            <a:r>
              <a:rPr dirty="0" err="1"/>
              <a:t>여인을</a:t>
            </a:r>
            <a:r>
              <a:rPr dirty="0"/>
              <a:t> </a:t>
            </a:r>
            <a:r>
              <a:rPr dirty="0" err="1"/>
              <a:t>보시며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딸아</a:t>
            </a:r>
            <a:r>
              <a:rPr dirty="0"/>
              <a:t>, </a:t>
            </a:r>
            <a:r>
              <a:rPr dirty="0" err="1"/>
              <a:t>안심하여라</a:t>
            </a:r>
            <a:r>
              <a:rPr dirty="0"/>
              <a:t>. 네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구원했다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순간</a:t>
            </a:r>
            <a:r>
              <a:rPr dirty="0"/>
              <a:t>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나았습니다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8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turned and saw 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heart, daughter," he said,</a:t>
            </a:r>
            <a:r>
              <a:rPr lang="en-US" altLang="ko-KR" dirty="0"/>
              <a:t> </a:t>
            </a:r>
            <a:r>
              <a:rPr dirty="0"/>
              <a:t>"your faith has healed you."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woman was healed from that moment.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회당장의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들어가셨습니다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피리</a:t>
            </a:r>
            <a:r>
              <a:rPr dirty="0"/>
              <a:t> </a:t>
            </a:r>
            <a:r>
              <a:rPr dirty="0" err="1"/>
              <a:t>부는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곡하는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9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entered the ruler's house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saw the flute players and the noisy crowd,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58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물러가라</a:t>
            </a:r>
            <a:r>
              <a:rPr dirty="0"/>
              <a:t>. 이 </a:t>
            </a:r>
            <a:r>
              <a:rPr dirty="0" err="1"/>
              <a:t>소녀는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비웃었습니다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2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"Go away. The girl is not dead but asleep."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laughed at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집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내보내시고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방으로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소녀의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잡으셨습니다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소녀가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5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crowd had been put outside,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in and took the girl by the hand, and she got up.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그리고 이 소문은 그 지역 온 사방으로 널리 퍼졌습니다.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News of this spread through all that region.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가시는데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눈먼</a:t>
            </a:r>
            <a:r>
              <a:rPr dirty="0"/>
              <a:t> 두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따라오면서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자손이여</a:t>
            </a:r>
            <a:r>
              <a:rPr dirty="0"/>
              <a:t>,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683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went on from there,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blind men followed him, calling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mercy on us, Son of David!"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7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들어가시자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할 수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믿느냐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그렇습니다</a:t>
            </a:r>
            <a:r>
              <a:rPr dirty="0"/>
              <a:t>. </a:t>
            </a:r>
            <a:r>
              <a:rPr dirty="0" err="1"/>
              <a:t>주님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86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gone indoors,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blind men came to him, and he asked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believe that I am able to do this?"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Lord," they replied.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만지시며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믿음대로</a:t>
            </a:r>
            <a:r>
              <a:rPr dirty="0"/>
              <a:t> </a:t>
            </a:r>
            <a:r>
              <a:rPr dirty="0" err="1"/>
              <a:t>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40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touched their eyes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"According to your faith will it be done to you";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율법학자들이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‘저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모독하고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15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this, some of the teachers of the law said to themselves,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fellow is blaspheming!"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48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열렸습니다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엄히</a:t>
            </a:r>
            <a:r>
              <a:rPr dirty="0"/>
              <a:t> </a:t>
            </a:r>
            <a:r>
              <a:rPr dirty="0" err="1"/>
              <a:t>당부하셨습니다</a:t>
            </a:r>
            <a:r>
              <a:rPr dirty="0"/>
              <a:t>. “이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모르게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00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sight was restored.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warned them sternly, "See that no one knows about this."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소문을</a:t>
            </a:r>
            <a:r>
              <a:rPr dirty="0"/>
              <a:t> 그 </a:t>
            </a:r>
            <a:r>
              <a:rPr dirty="0" err="1"/>
              <a:t>지역</a:t>
            </a:r>
            <a:r>
              <a:rPr dirty="0"/>
              <a:t> 온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퍼뜨렸습니다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8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went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spread the news about him all over that region.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떠나간</a:t>
            </a:r>
            <a:r>
              <a:rPr dirty="0"/>
              <a:t> 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말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9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going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who was demon-possessed and could not talk was brought to Jesus.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1700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쫓아내시자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말 </a:t>
            </a:r>
            <a:r>
              <a:rPr dirty="0" err="1"/>
              <a:t>못했던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놀라서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70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demon was driven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had been mute spoke.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crowd was amazed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"Nothing like this has ever been seen in Israel."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419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저가</a:t>
            </a:r>
            <a:r>
              <a:rPr dirty="0"/>
              <a:t> </a:t>
            </a:r>
            <a:r>
              <a:rPr dirty="0" err="1"/>
              <a:t>귀신의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9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Pharisees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by the prince of demons that he drives out demons."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도시와</a:t>
            </a:r>
            <a:r>
              <a:rPr dirty="0"/>
              <a:t> </a:t>
            </a:r>
            <a:r>
              <a:rPr dirty="0" err="1"/>
              <a:t>마을을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다니시며</a:t>
            </a:r>
            <a:r>
              <a:rPr dirty="0"/>
              <a:t> </a:t>
            </a:r>
            <a:r>
              <a:rPr dirty="0" err="1"/>
              <a:t>회당에서</a:t>
            </a:r>
            <a:r>
              <a:rPr dirty="0"/>
              <a:t> </a:t>
            </a:r>
            <a:r>
              <a:rPr dirty="0" err="1"/>
              <a:t>가르치시고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하늘나라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전파하시며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질병과</a:t>
            </a:r>
            <a:r>
              <a:rPr dirty="0"/>
              <a:t> </a:t>
            </a:r>
            <a:r>
              <a:rPr dirty="0" err="1"/>
              <a:t>아픔을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20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went through all the towns and villages,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teaching in their synagogues,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preaching the good news of the kingdom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healing every disease and sickness.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목자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양처럼</a:t>
            </a:r>
            <a:r>
              <a:rPr dirty="0"/>
              <a:t> </a:t>
            </a:r>
            <a:r>
              <a:rPr dirty="0" err="1"/>
              <a:t>시달리고</a:t>
            </a:r>
            <a:r>
              <a:rPr dirty="0"/>
              <a:t> </a:t>
            </a:r>
            <a:r>
              <a:rPr dirty="0" err="1"/>
              <a:t>방황하고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8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saw the crowds, he had compassion on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were harassed and helpless, like sheep without a shepherd.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31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추수할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많은데</a:t>
            </a:r>
            <a:r>
              <a:rPr dirty="0"/>
              <a:t> </a:t>
            </a:r>
            <a:r>
              <a:rPr dirty="0" err="1"/>
              <a:t>일꾼이</a:t>
            </a:r>
            <a:r>
              <a:rPr dirty="0"/>
              <a:t> </a:t>
            </a:r>
            <a:r>
              <a:rPr dirty="0" err="1"/>
              <a:t>적구나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84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his disciples,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harvest is plentiful but the workers are few.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그러므로 추수할 주인에게 추수할 들판으로 일꾼을 보내 달라고 요청하라.”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1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Ask the Lord of the harvest,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to send out workers into his harvest field."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0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Knowing their thoughts, Jesus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 entertain evil thoughts in your hearts?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693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‘네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용서받았다’는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‘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걸어가라’는</a:t>
            </a:r>
            <a:r>
              <a:rPr dirty="0"/>
              <a:t> 말 </a:t>
            </a:r>
            <a:r>
              <a:rPr dirty="0" err="1"/>
              <a:t>중에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더 </a:t>
            </a:r>
            <a:r>
              <a:rPr dirty="0" err="1"/>
              <a:t>쉽겠느냐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2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easier: to say, `Your sins are forgiven,'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to say, `Get up and walk'?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25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용서하는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있음을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중풍</a:t>
            </a:r>
            <a:r>
              <a:rPr dirty="0"/>
              <a:t> </a:t>
            </a:r>
            <a:r>
              <a:rPr dirty="0" err="1"/>
              <a:t>환자에게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일어나</a:t>
            </a:r>
            <a:r>
              <a:rPr dirty="0"/>
              <a:t> 네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92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so that you may know that the Son of Man has authority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earth</a:t>
            </a:r>
            <a:r>
              <a:rPr lang="en-US" altLang="ko-KR" dirty="0"/>
              <a:t> </a:t>
            </a:r>
            <a:r>
              <a:rPr dirty="0"/>
              <a:t>to forgive sins...." Then he said to the paralytic,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"Get up, take your mat and go home."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그러자 그 사람은 일어나 집으로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man got up and went home.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두려워하며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4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crowd saw this, they were filled with awe;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praised God, who had given such authority to 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642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가시다가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마태라는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세관에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마태에게</a:t>
            </a:r>
            <a:r>
              <a:rPr dirty="0"/>
              <a:t> “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따라라</a:t>
            </a:r>
            <a:r>
              <a:rPr dirty="0"/>
              <a:t>!”고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마태가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went on from there,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saw a man named Matthew sitting at the tax collector's booth.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"Follow me," he told him, and Matthew got up and followed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1879</Words>
  <Application>Microsoft Office PowerPoint</Application>
  <PresentationFormat>와이드스크린</PresentationFormat>
  <Paragraphs>214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2022-09-16T04:48:57Z</dcterms:modified>
</cp:coreProperties>
</file>