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된 나 </a:t>
            </a:r>
            <a:r>
              <a:rPr dirty="0" err="1"/>
              <a:t>바울은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에베소에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3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Paul, an apostle of Christ Jesus by the will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saints in Ephesus, the faithful in Christ Jesus: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차면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통일시키고자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put into effect when the times will have reached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fulfillment </a:t>
            </a:r>
            <a:r>
              <a:rPr lang="en-US" altLang="ko-KR" dirty="0"/>
              <a:t>--</a:t>
            </a:r>
            <a:r>
              <a:rPr dirty="0"/>
              <a:t> to bring all things in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earth together under one head, even Christ.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원하시는</a:t>
            </a:r>
            <a:r>
              <a:rPr dirty="0"/>
              <a:t> </a:t>
            </a:r>
            <a:r>
              <a:rPr dirty="0" err="1"/>
              <a:t>의도대로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행하시는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계획에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altLang="ko-KR"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예정함을</a:t>
            </a:r>
            <a:r>
              <a:rPr dirty="0"/>
              <a:t> </a:t>
            </a:r>
            <a:r>
              <a:rPr dirty="0" err="1"/>
              <a:t>입어</a:t>
            </a:r>
            <a:r>
              <a:rPr dirty="0"/>
              <a:t> </a:t>
            </a:r>
            <a:r>
              <a:rPr dirty="0" err="1"/>
              <a:t>유업을</a:t>
            </a:r>
            <a:r>
              <a:rPr dirty="0"/>
              <a:t> </a:t>
            </a:r>
            <a:r>
              <a:rPr dirty="0" err="1"/>
              <a:t>얻었는데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6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him we were also chosen, having been predestined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plan of him who works out everything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conformity with the purpose of his will,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하여금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찬미하게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that we, who were the first to hope in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might be for the praise of his glory.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듣고</a:t>
            </a:r>
            <a:r>
              <a:rPr lang="en-US" altLang="ko-KR"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믿어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인 </a:t>
            </a:r>
            <a:r>
              <a:rPr dirty="0" err="1"/>
              <a:t>치심을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also were included in Christ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heard the word of truth,</a:t>
            </a:r>
            <a:r>
              <a:rPr lang="en-US" altLang="ko-KR" dirty="0"/>
              <a:t> </a:t>
            </a:r>
            <a:r>
              <a:rPr dirty="0"/>
              <a:t>the gospel of your salvation.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believed, you were marked in him with a seal, the promised Holy Spirit,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 </a:t>
            </a:r>
            <a:r>
              <a:rPr dirty="0" err="1"/>
              <a:t>성령은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유업의</a:t>
            </a:r>
            <a:r>
              <a:rPr dirty="0"/>
              <a:t> </a:t>
            </a:r>
            <a:r>
              <a:rPr dirty="0" err="1"/>
              <a:t>보증이</a:t>
            </a:r>
            <a:r>
              <a:rPr dirty="0"/>
              <a:t> </a:t>
            </a:r>
            <a:r>
              <a:rPr dirty="0" err="1"/>
              <a:t>되시는데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소유된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구속하기</a:t>
            </a:r>
            <a:r>
              <a:rPr dirty="0"/>
              <a:t> </a:t>
            </a:r>
            <a:r>
              <a:rPr dirty="0" err="1"/>
              <a:t>위함이며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찬미하도록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a deposit guaranteeing our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redemption of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God's possession -- to the praise of his glory.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믿음과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성도들을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듣고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1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reason, ever since I heard about your faith in the Lord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love for all the saints,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생각하며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감사하기를</a:t>
            </a:r>
            <a:r>
              <a:rPr dirty="0"/>
              <a:t> </a:t>
            </a:r>
            <a:r>
              <a:rPr dirty="0" err="1"/>
              <a:t>그치지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9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stopped giving thanks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remembering you in my prayers.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아버지께서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계시의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하시기를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24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keep asking that the God of our Lord Jesus Christ,</a:t>
            </a:r>
            <a:r>
              <a:rPr lang="en-US" altLang="ko-KR" dirty="0"/>
              <a:t> </a:t>
            </a:r>
            <a:r>
              <a:rPr dirty="0"/>
              <a:t>the glorious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give you the Spirit of wisdom and revelation,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know him better.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마음눈을</a:t>
            </a:r>
            <a:r>
              <a:rPr dirty="0"/>
              <a:t> </a:t>
            </a:r>
            <a:r>
              <a:rPr dirty="0" err="1"/>
              <a:t>밝게</a:t>
            </a:r>
            <a:r>
              <a:rPr dirty="0"/>
              <a:t> </a:t>
            </a:r>
            <a:r>
              <a:rPr dirty="0" err="1"/>
              <a:t>하셔서</a:t>
            </a:r>
            <a:r>
              <a:rPr lang="en-US" altLang="ko-KR"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부르심의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무엇이며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유업의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풍성함이</a:t>
            </a:r>
            <a:r>
              <a:rPr dirty="0"/>
              <a:t> </a:t>
            </a:r>
            <a:r>
              <a:rPr dirty="0" err="1"/>
              <a:t>무엇이며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2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pray also that the eyes of your heart may be enlightened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that you may know the hope to which he has called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riches of his glorious inheritance in the saints,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힘의</a:t>
            </a:r>
            <a:r>
              <a:rPr dirty="0"/>
              <a:t> </a:t>
            </a:r>
            <a:r>
              <a:rPr dirty="0" err="1"/>
              <a:t>능력의</a:t>
            </a:r>
            <a:r>
              <a:rPr dirty="0"/>
              <a:t> </a:t>
            </a:r>
            <a:r>
              <a:rPr dirty="0" err="1"/>
              <a:t>역사하심을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베푸신</a:t>
            </a:r>
            <a:r>
              <a:rPr lang="en-US" altLang="ko-KR"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권능이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어떠한지</a:t>
            </a:r>
            <a:r>
              <a:rPr lang="en-US" altLang="ko-KR" dirty="0"/>
              <a:t> </a:t>
            </a:r>
            <a:r>
              <a:rPr dirty="0" err="1"/>
              <a:t>여러분으로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하시기를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8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incomparably great power for us who believe.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power is like the working of his mighty strength,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Grace and peace to you from God our Father and the Lord Jesus Christ.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그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행하셔서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살리셨고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앉히셔서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6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exerted in Christ when he raised him from the dead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seated him at his right hand in the heavenly realms,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권력과</a:t>
            </a:r>
            <a:r>
              <a:rPr dirty="0"/>
              <a:t> </a:t>
            </a:r>
            <a:r>
              <a:rPr dirty="0" err="1"/>
              <a:t>권세와</a:t>
            </a:r>
            <a:r>
              <a:rPr dirty="0"/>
              <a:t> </a:t>
            </a:r>
            <a:r>
              <a:rPr dirty="0" err="1"/>
              <a:t>권능과</a:t>
            </a:r>
            <a:r>
              <a:rPr dirty="0"/>
              <a:t> </a:t>
            </a:r>
            <a:r>
              <a:rPr dirty="0" err="1"/>
              <a:t>주권과</a:t>
            </a:r>
            <a:r>
              <a:rPr dirty="0"/>
              <a:t> 이 </a:t>
            </a:r>
            <a:r>
              <a:rPr dirty="0" err="1"/>
              <a:t>세대뿐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세대에서</a:t>
            </a:r>
            <a:r>
              <a:rPr dirty="0"/>
              <a:t> </a:t>
            </a:r>
            <a:r>
              <a:rPr dirty="0" err="1"/>
              <a:t>일컫는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이름들보다</a:t>
            </a:r>
            <a:r>
              <a:rPr dirty="0"/>
              <a:t> </a:t>
            </a: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7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far above all rule and authority, power and dominion,</a:t>
            </a:r>
            <a:r>
              <a:rPr lang="en-US" altLang="ko-KR" dirty="0"/>
              <a:t> </a:t>
            </a:r>
            <a:r>
              <a:rPr dirty="0"/>
              <a:t>and every title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can be given, not only in the present age but also in the one to come.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발아래</a:t>
            </a:r>
            <a:r>
              <a:rPr dirty="0"/>
              <a:t> </a:t>
            </a:r>
            <a:r>
              <a:rPr dirty="0" err="1"/>
              <a:t>복종하게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만물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머리로</a:t>
            </a:r>
            <a:r>
              <a:rPr dirty="0"/>
              <a:t> </a:t>
            </a:r>
            <a:r>
              <a:rPr dirty="0" err="1"/>
              <a:t>삼으셨습니다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placed all things under his feet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appointed him to be head over everything for the church,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교회는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몸이요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만물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충만입니다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2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his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fullness of him who fills everything in every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신령한</a:t>
            </a:r>
            <a:r>
              <a:rPr dirty="0"/>
              <a:t> </a:t>
            </a:r>
            <a:r>
              <a:rPr dirty="0" err="1"/>
              <a:t>복으로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0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God and Father of our Lord Jesus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blessed us in the heavenly realms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every spiritual blessing in Christ.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창조되기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선택하셔서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chose us in him before the creation of the world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holy and blameless in his sight. In love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예정하셔서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양자가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2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predestined us to be adopted as his sons through Jesus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his pleasure and will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안에서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거저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찬미하게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7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praise of his glorious grace,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has freely given us in the One he loves.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풍성함을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구속</a:t>
            </a:r>
            <a:r>
              <a:rPr dirty="0"/>
              <a:t>, 곧 죄 </a:t>
            </a:r>
            <a:r>
              <a:rPr dirty="0" err="1"/>
              <a:t>사함을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him we have redemption through his blood,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forgiveness of sins, in accordance with the riches of God's grace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하나님은 우리에게 모든 지혜와 총명을 넘치게 하셔서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he lavished on us with all wisdom and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알리셨습니다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0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made known to us the mystery of his will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his good pleasure, which he purposed in Christ,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1088</Words>
  <Application>Microsoft Office PowerPoint</Application>
  <PresentationFormat>와이드스크린</PresentationFormat>
  <Paragraphs>124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2022-09-08T10:50:14Z</dcterms:modified>
</cp:coreProperties>
</file>