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여러분 또한 여러분의 허물과 죄로 죽은 사람들이었습니다.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for you, you were dead in your transgressions and sins,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예비하신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창조된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피조물입니다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r>
              <a:rPr dirty="0" err="1"/>
              <a:t>살기를</a:t>
            </a:r>
            <a:r>
              <a:rPr dirty="0"/>
              <a:t> </a:t>
            </a:r>
            <a:r>
              <a:rPr dirty="0" err="1"/>
              <a:t>원하십니다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4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are God's workmanship, created in Christ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do good works,</a:t>
            </a:r>
            <a:r>
              <a:rPr lang="en-US" altLang="ko-KR" dirty="0"/>
              <a:t> </a:t>
            </a:r>
            <a:r>
              <a:rPr dirty="0"/>
              <a:t>which God prepared in advance for us to 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육신적으로는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육체에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사람이라고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사람들에게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0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remember that formerly you who are Gentiles by birth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called "uncircumcised" by those who call themselves "the circumcision"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(that done in the body by the hands of men)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있었고</a:t>
            </a:r>
            <a:r>
              <a:rPr lang="en-US" altLang="ko-KR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백성으로부터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제외된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lang="en-US" altLang="ko-KR" dirty="0"/>
              <a:t> </a:t>
            </a:r>
            <a:r>
              <a:rPr dirty="0" err="1"/>
              <a:t>약속의</a:t>
            </a:r>
            <a:r>
              <a:rPr dirty="0"/>
              <a:t> </a:t>
            </a:r>
            <a:r>
              <a:rPr dirty="0" err="1"/>
              <a:t>언약들에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생소한</a:t>
            </a:r>
            <a:r>
              <a:rPr dirty="0"/>
              <a:t> </a:t>
            </a:r>
            <a:r>
              <a:rPr dirty="0" err="1"/>
              <a:t>사람들이며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소망도</a:t>
            </a:r>
            <a:r>
              <a:rPr dirty="0"/>
              <a:t> </a:t>
            </a:r>
            <a:r>
              <a:rPr dirty="0" err="1"/>
              <a:t>없고</a:t>
            </a:r>
            <a:r>
              <a:rPr lang="en-US" altLang="ko-KR" dirty="0"/>
              <a:t> </a:t>
            </a:r>
            <a:r>
              <a:rPr dirty="0" err="1"/>
              <a:t>하나님도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50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that at that time you were separate from Christ,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excluded from citizenship in Israel and foreigners</a:t>
            </a:r>
            <a:r>
              <a:rPr lang="en-US" altLang="ko-KR" dirty="0"/>
              <a:t> </a:t>
            </a:r>
            <a:r>
              <a:rPr dirty="0"/>
              <a:t>to the covenants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promise, without hope and without God in the world.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여러분이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가까워졌습니다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6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in Christ Jesus you who once were far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been brought near through the blood of Christ.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화평이시니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육체로</a:t>
            </a:r>
            <a:r>
              <a:rPr dirty="0"/>
              <a:t> </a:t>
            </a:r>
            <a:r>
              <a:rPr dirty="0" err="1"/>
              <a:t>둘을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중간에</a:t>
            </a:r>
            <a:r>
              <a:rPr dirty="0"/>
              <a:t> </a:t>
            </a:r>
            <a:r>
              <a:rPr dirty="0" err="1"/>
              <a:t>막힌</a:t>
            </a:r>
            <a:r>
              <a:rPr dirty="0"/>
              <a:t> 담, 곧 </a:t>
            </a:r>
            <a:r>
              <a:rPr dirty="0" err="1"/>
              <a:t>원수된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헐어</a:t>
            </a:r>
            <a:r>
              <a:rPr dirty="0"/>
              <a:t> </a:t>
            </a:r>
            <a:r>
              <a:rPr dirty="0" err="1"/>
              <a:t>내셨고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0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himself is our peace, who has made the two 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destroyed the barrier, the dividing wall of hostility,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조문으로</a:t>
            </a:r>
            <a:r>
              <a:rPr dirty="0"/>
              <a:t> 된 </a:t>
            </a:r>
            <a:r>
              <a:rPr dirty="0" err="1"/>
              <a:t>계명의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폐하셨습니다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이 </a:t>
            </a:r>
            <a:r>
              <a:rPr dirty="0" err="1"/>
              <a:t>둘로한</a:t>
            </a:r>
            <a:r>
              <a:rPr dirty="0"/>
              <a:t> 새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창조해</a:t>
            </a:r>
            <a:r>
              <a:rPr dirty="0"/>
              <a:t> </a:t>
            </a:r>
            <a:r>
              <a:rPr dirty="0" err="1"/>
              <a:t>화평을</a:t>
            </a:r>
            <a:r>
              <a:rPr dirty="0"/>
              <a:t> </a:t>
            </a:r>
            <a:r>
              <a:rPr dirty="0" err="1"/>
              <a:t>이루게</a:t>
            </a:r>
            <a:r>
              <a:rPr dirty="0"/>
              <a:t> </a:t>
            </a:r>
            <a:r>
              <a:rPr dirty="0" err="1"/>
              <a:t>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7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abolishing in his flesh the law with its commandments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regulations.</a:t>
            </a:r>
            <a:r>
              <a:rPr lang="en-US" altLang="ko-KR" dirty="0"/>
              <a:t> </a:t>
            </a:r>
            <a:r>
              <a:rPr dirty="0"/>
              <a:t>His purpose was to create in himself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new man</a:t>
            </a:r>
            <a:r>
              <a:rPr lang="en-US" altLang="ko-KR" dirty="0"/>
              <a:t> </a:t>
            </a:r>
            <a:r>
              <a:rPr dirty="0"/>
              <a:t>out of the two,</a:t>
            </a:r>
            <a:r>
              <a:rPr lang="en-US" altLang="ko-KR" dirty="0"/>
              <a:t> </a:t>
            </a:r>
            <a:r>
              <a:rPr dirty="0"/>
              <a:t>thus making peace,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십자가를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이 </a:t>
            </a:r>
            <a:r>
              <a:rPr dirty="0" err="1"/>
              <a:t>둘을</a:t>
            </a:r>
            <a:r>
              <a:rPr dirty="0"/>
              <a:t> 한 </a:t>
            </a:r>
            <a:r>
              <a:rPr dirty="0" err="1"/>
              <a:t>몸으로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화목하게</a:t>
            </a:r>
            <a:r>
              <a:rPr dirty="0"/>
              <a:t> </a:t>
            </a:r>
            <a:r>
              <a:rPr dirty="0" err="1"/>
              <a:t>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원수된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버리시기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8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this one body to reconcile both of them to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cross, by which he put to death their hostility.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먼 데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화평을</a:t>
            </a:r>
            <a:r>
              <a:rPr dirty="0"/>
              <a:t> </a:t>
            </a:r>
            <a:r>
              <a:rPr dirty="0" err="1"/>
              <a:t>전하셨을</a:t>
            </a:r>
            <a:r>
              <a:rPr dirty="0"/>
              <a:t> 뿐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가까운</a:t>
            </a:r>
            <a:r>
              <a:rPr dirty="0"/>
              <a:t> 데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화평을</a:t>
            </a:r>
            <a:r>
              <a:rPr dirty="0"/>
              <a:t> </a:t>
            </a:r>
            <a:r>
              <a:rPr dirty="0" err="1"/>
              <a:t>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1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came and preached peace to you who were far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peace to those who were near.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한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through him we both have access to the Father by one Spirit.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사람들이거나</a:t>
            </a:r>
            <a:r>
              <a:rPr lang="en-US" altLang="ko-KR" dirty="0"/>
              <a:t> </a:t>
            </a:r>
            <a:r>
              <a:rPr dirty="0" err="1"/>
              <a:t>나그네들이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성도들과</a:t>
            </a:r>
            <a:r>
              <a:rPr dirty="0"/>
              <a:t> </a:t>
            </a:r>
            <a:r>
              <a:rPr dirty="0" err="1"/>
              <a:t>동등한</a:t>
            </a:r>
            <a:r>
              <a:rPr dirty="0"/>
              <a:t> </a:t>
            </a:r>
            <a:r>
              <a:rPr dirty="0" err="1"/>
              <a:t>시민이요</a:t>
            </a:r>
            <a:r>
              <a:rPr dirty="0"/>
              <a:t>,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가족입니다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4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Consequently, you are no longer foreigners and aliens,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fellow citizens with God's people and members of God's household,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이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풍속을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허물과</a:t>
            </a:r>
            <a:r>
              <a:rPr dirty="0"/>
              <a:t> 죄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권세</a:t>
            </a:r>
            <a:r>
              <a:rPr dirty="0"/>
              <a:t> </a:t>
            </a:r>
            <a:r>
              <a:rPr dirty="0" err="1"/>
              <a:t>잡은</a:t>
            </a:r>
            <a:r>
              <a:rPr dirty="0"/>
              <a:t> 자, 곧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불순종하는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활동하고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which you used to live when you followed the ways of this world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ruler of the kingdom of the air, the spirit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now at work in those who are disobedient.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사도들과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기초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사람들이요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모퉁잇돌이</a:t>
            </a:r>
            <a:r>
              <a:rPr dirty="0"/>
              <a:t> </a:t>
            </a:r>
            <a:r>
              <a:rPr dirty="0" err="1"/>
              <a:t>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built on the foundation of the apostles and prophets,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Christ Jesus himself as the chief cornerstone.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건물</a:t>
            </a:r>
            <a:r>
              <a:rPr dirty="0"/>
              <a:t> </a:t>
            </a:r>
            <a:r>
              <a:rPr dirty="0" err="1"/>
              <a:t>전체가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연결돼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자라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8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him the whole building is joined together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rises to become a holy temple in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거하실</a:t>
            </a:r>
            <a:r>
              <a:rPr dirty="0"/>
              <a:t> </a:t>
            </a:r>
            <a:r>
              <a:rPr dirty="0" err="1"/>
              <a:t>처소가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세워져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6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in him you too are being built together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become a dwelling in which God lives by his Spirit.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다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속해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육체와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행하며</a:t>
            </a:r>
            <a:r>
              <a:rPr lang="en-US" altLang="ko-KR"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욕망대로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태어날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자녀들이었습니다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us also lived among them at one time,</a:t>
            </a:r>
            <a:r>
              <a:rPr lang="en-US" altLang="ko-KR" dirty="0"/>
              <a:t> </a:t>
            </a:r>
            <a:r>
              <a:rPr dirty="0"/>
              <a:t>gratifying the cravings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our sinful nature and following its desires and thoughts.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rest, we were by nature objects of wrath.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자비가 풍성하신 하나님이 우리를 사랑하신 그 크신 사랑으로 인해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because of his great love for us, God, who is rich in mercy,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허물로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살리셨습니다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0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made us alive with Christ even when we were dead in transgressions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by grace you have been saved.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일으키시고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앉히셨습니다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6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 raised us up with Christ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seated us with him in the heavenly realms in Christ Jesus,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다가오는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세대에게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은혜가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풍성함을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that in the coming ages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might show the incomparable riches of his grace,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expressed in his kindness to us in Christ Jesus.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3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구원받았습니다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여러분에게서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아니요</a:t>
            </a:r>
            <a:r>
              <a:rPr dirty="0"/>
              <a:t>,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선물입니다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9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by grace you have been saved, through faith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not from yourselves, it is the gift of God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행위에서 난 것이 아니니 아무도 자랑하지 못하게 하려는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not by works, so that no one can boast.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1042</Words>
  <Application>Microsoft Office PowerPoint</Application>
  <PresentationFormat>와이드스크린</PresentationFormat>
  <Paragraphs>114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2022-09-08T11:46:26Z</dcterms:modified>
</cp:coreProperties>
</file>