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이러므로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사람인</a:t>
            </a:r>
            <a:r>
              <a:rPr dirty="0"/>
              <a:t> </a:t>
            </a:r>
            <a:r>
              <a:rPr dirty="0" err="1"/>
              <a:t>여러분들을</a:t>
            </a:r>
            <a:r>
              <a:rPr dirty="0"/>
              <a:t> </a:t>
            </a:r>
            <a:r>
              <a:rPr dirty="0" err="1"/>
              <a:t>위해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갇힌</a:t>
            </a:r>
            <a:r>
              <a:rPr dirty="0"/>
              <a:t> </a:t>
            </a:r>
            <a:r>
              <a:rPr dirty="0" err="1"/>
              <a:t>몸이</a:t>
            </a:r>
            <a:r>
              <a:rPr dirty="0"/>
              <a:t> 된 나 </a:t>
            </a:r>
            <a:r>
              <a:rPr dirty="0" err="1"/>
              <a:t>바울이</a:t>
            </a:r>
            <a:r>
              <a:rPr dirty="0"/>
              <a:t> </a:t>
            </a:r>
            <a:r>
              <a:rPr dirty="0" err="1"/>
              <a:t>말합니다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886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reason I, Paul, the prisoner of Christ Jesus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sake of you Gentiles --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교회를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권력들과</a:t>
            </a:r>
            <a:r>
              <a:rPr dirty="0"/>
              <a:t> </a:t>
            </a:r>
            <a:r>
              <a:rPr dirty="0" err="1"/>
              <a:t>권세들에게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무한하신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알리시려는</a:t>
            </a:r>
            <a:r>
              <a:rPr dirty="0"/>
              <a:t> </a:t>
            </a:r>
            <a:r>
              <a:rPr dirty="0" err="1"/>
              <a:t>것이니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intent was that now, through the church,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manifold wisdom of God should be made known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rulers and authorities in the heavenly realms,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주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이루신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영원하신</a:t>
            </a:r>
            <a:r>
              <a:rPr dirty="0"/>
              <a:t> </a:t>
            </a:r>
            <a:r>
              <a:rPr dirty="0" err="1"/>
              <a:t>계획에</a:t>
            </a:r>
            <a:r>
              <a:rPr dirty="0"/>
              <a:t> </a:t>
            </a:r>
            <a:r>
              <a:rPr dirty="0" err="1"/>
              <a:t>따른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525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his eternal purpose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he accomplished in Christ Jesus our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믿음으로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확신</a:t>
            </a:r>
            <a:r>
              <a:rPr dirty="0"/>
              <a:t> </a:t>
            </a:r>
            <a:r>
              <a:rPr dirty="0" err="1"/>
              <a:t>가운데</a:t>
            </a:r>
            <a:r>
              <a:rPr lang="en-US" altLang="ko-KR" dirty="0"/>
              <a:t> </a:t>
            </a:r>
            <a:r>
              <a:rPr dirty="0" err="1"/>
              <a:t>담대하게</a:t>
            </a:r>
            <a:r>
              <a:rPr dirty="0"/>
              <a:t> </a:t>
            </a:r>
            <a:r>
              <a:rPr dirty="0" err="1"/>
              <a:t>나아갈</a:t>
            </a:r>
            <a:r>
              <a:rPr dirty="0"/>
              <a:t> 수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20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him and through faith in him we may approach God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freedom and confidence.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76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당한</a:t>
            </a:r>
            <a:r>
              <a:rPr dirty="0"/>
              <a:t> </a:t>
            </a:r>
            <a:r>
              <a:rPr dirty="0" err="1"/>
              <a:t>환난</a:t>
            </a:r>
            <a:r>
              <a:rPr dirty="0"/>
              <a:t> </a:t>
            </a:r>
            <a:r>
              <a:rPr dirty="0" err="1"/>
              <a:t>때문에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낙심하지</a:t>
            </a:r>
            <a:r>
              <a:rPr dirty="0"/>
              <a:t> </a:t>
            </a:r>
            <a:r>
              <a:rPr dirty="0" err="1"/>
              <a:t>않기를</a:t>
            </a:r>
            <a:r>
              <a:rPr dirty="0"/>
              <a:t> </a:t>
            </a:r>
            <a:r>
              <a:rPr dirty="0" err="1"/>
              <a:t>당부합니다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여러분에게는</a:t>
            </a:r>
            <a:r>
              <a:rPr dirty="0"/>
              <a:t> </a:t>
            </a:r>
            <a:r>
              <a:rPr dirty="0" err="1"/>
              <a:t>영광입니다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84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ask you, therefore, not to be discouraged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my sufferings for you, which are your glory.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이러므로 아버지 앞에 내가 무릎을 꿇고 빕니다.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this reason I kneel before the Father,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아버지께서는 하늘과 땅에 있는 모든 족속에게 이름을 주신 분이십니다.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whom his whole family in heaven and on earth derives its name.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영광의</a:t>
            </a:r>
            <a:r>
              <a:rPr dirty="0"/>
              <a:t> </a:t>
            </a:r>
            <a:r>
              <a:rPr dirty="0" err="1"/>
              <a:t>풍성을</a:t>
            </a:r>
            <a:r>
              <a:rPr dirty="0"/>
              <a:t> </a:t>
            </a:r>
            <a:r>
              <a:rPr dirty="0" err="1"/>
              <a:t>따라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성령으로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속사람을</a:t>
            </a:r>
            <a:r>
              <a:rPr dirty="0"/>
              <a:t> </a:t>
            </a:r>
            <a:r>
              <a:rPr dirty="0" err="1"/>
              <a:t>능력으로</a:t>
            </a:r>
            <a:r>
              <a:rPr dirty="0"/>
              <a:t> </a:t>
            </a:r>
            <a:r>
              <a:rPr dirty="0" err="1"/>
              <a:t>강건하게</a:t>
            </a:r>
            <a:r>
              <a:rPr dirty="0"/>
              <a:t> </a:t>
            </a:r>
            <a:r>
              <a:rPr dirty="0" err="1"/>
              <a:t>하시고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82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pray that out of his glorious riches he may strengthen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power through his Spirit in your inner being,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마음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거하게</a:t>
            </a:r>
            <a:r>
              <a:rPr dirty="0"/>
              <a:t> </a:t>
            </a:r>
            <a:r>
              <a:rPr dirty="0" err="1"/>
              <a:t>하시기를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여러분이 사랑 안에서 뿌리가 박히고 터가 굳어짐으로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83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Christ may dwell in your hearts through faith.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pray that you, being rooted and established in love,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성도들과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능히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사랑의</a:t>
            </a:r>
            <a:r>
              <a:rPr dirty="0"/>
              <a:t> </a:t>
            </a:r>
            <a:r>
              <a:rPr dirty="0" err="1"/>
              <a:t>너비와</a:t>
            </a:r>
            <a:r>
              <a:rPr dirty="0"/>
              <a:t> </a:t>
            </a:r>
            <a:r>
              <a:rPr dirty="0" err="1"/>
              <a:t>길이와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높이와</a:t>
            </a:r>
            <a:r>
              <a:rPr dirty="0"/>
              <a:t> </a:t>
            </a:r>
            <a:r>
              <a:rPr dirty="0" err="1"/>
              <a:t>깊이가</a:t>
            </a:r>
            <a:r>
              <a:rPr dirty="0"/>
              <a:t> </a:t>
            </a:r>
            <a:r>
              <a:rPr dirty="0" err="1"/>
              <a:t>어떤지를</a:t>
            </a:r>
            <a:r>
              <a:rPr dirty="0"/>
              <a:t> </a:t>
            </a:r>
            <a:r>
              <a:rPr dirty="0" err="1"/>
              <a:t>깨닫고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72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have power, together with all the saints,</a:t>
            </a:r>
            <a:r>
              <a:rPr lang="en-US" altLang="ko-KR" dirty="0"/>
              <a:t> </a:t>
            </a:r>
            <a:r>
              <a:rPr dirty="0"/>
              <a:t>to grasp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wide and long and high and deep is the love of Christ,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뛰어넘는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알아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충만하심의</a:t>
            </a:r>
            <a:r>
              <a:rPr dirty="0"/>
              <a:t> </a:t>
            </a:r>
            <a:r>
              <a:rPr dirty="0" err="1"/>
              <a:t>정도에까지</a:t>
            </a:r>
            <a:r>
              <a:rPr dirty="0"/>
              <a:t> </a:t>
            </a:r>
            <a:r>
              <a:rPr dirty="0" err="1"/>
              <a:t>충만하게</a:t>
            </a:r>
            <a:r>
              <a:rPr dirty="0"/>
              <a:t> </a:t>
            </a:r>
            <a:r>
              <a:rPr dirty="0" err="1"/>
              <a:t>되기를</a:t>
            </a:r>
            <a:r>
              <a:rPr dirty="0"/>
              <a:t> </a:t>
            </a:r>
            <a:r>
              <a:rPr dirty="0" err="1"/>
              <a:t>기도합니다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98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know this love that surpasses knowledge </a:t>
            </a:r>
            <a:r>
              <a:rPr lang="en-US" altLang="ko-KR" dirty="0"/>
              <a:t>--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may be filled to the measure of all the fullness of God.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은혜의</a:t>
            </a:r>
            <a:r>
              <a:rPr dirty="0"/>
              <a:t> </a:t>
            </a:r>
            <a:r>
              <a:rPr dirty="0" err="1"/>
              <a:t>경륜에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들었을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57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you have heard about the administration of God's grace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was given to me for you,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역사하시는</a:t>
            </a:r>
            <a:r>
              <a:rPr dirty="0"/>
              <a:t> </a:t>
            </a:r>
            <a:r>
              <a:rPr dirty="0" err="1"/>
              <a:t>능력을</a:t>
            </a:r>
            <a:r>
              <a:rPr dirty="0"/>
              <a:t> </a:t>
            </a:r>
            <a:r>
              <a:rPr dirty="0" err="1"/>
              <a:t>따라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구하고</a:t>
            </a:r>
            <a:r>
              <a:rPr dirty="0"/>
              <a:t> </a:t>
            </a:r>
            <a:r>
              <a:rPr dirty="0" err="1"/>
              <a:t>생각하는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</a:t>
            </a:r>
            <a:r>
              <a:rPr dirty="0" err="1"/>
              <a:t>훨씬</a:t>
            </a:r>
            <a:r>
              <a:rPr dirty="0"/>
              <a:t> 더 </a:t>
            </a:r>
            <a:r>
              <a:rPr dirty="0" err="1"/>
              <a:t>넘치도록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분에게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82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to him who is able to do immeasurably</a:t>
            </a:r>
            <a:r>
              <a:rPr lang="en-US" altLang="ko-KR" dirty="0"/>
              <a:t> </a:t>
            </a:r>
            <a:r>
              <a:rPr dirty="0"/>
              <a:t>more than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we ask or imagine, according to his power that is at work within us,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105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교회</a:t>
            </a:r>
            <a:r>
              <a:rPr dirty="0"/>
              <a:t> </a:t>
            </a:r>
            <a:r>
              <a:rPr dirty="0" err="1"/>
              <a:t>안에서와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영원무궁하기를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 </a:t>
            </a:r>
            <a:r>
              <a:rPr dirty="0" err="1"/>
              <a:t>아멘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12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him be glory in the church and in Christ Jesus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throughout all generations, for ever and ever! Amen.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간략하게</a:t>
            </a:r>
            <a:r>
              <a:rPr dirty="0"/>
              <a:t> </a:t>
            </a:r>
            <a:r>
              <a:rPr dirty="0" err="1"/>
              <a:t>기록한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하나님께서는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비밀을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계시로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80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is, the mystery made known to me by revelation,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 have already written briefly.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읽어</a:t>
            </a:r>
            <a:r>
              <a:rPr dirty="0"/>
              <a:t> </a:t>
            </a:r>
            <a:r>
              <a:rPr dirty="0" err="1"/>
              <a:t>보면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비밀을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깨달았다는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알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103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reading this, then, you will be able to understand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insight</a:t>
            </a:r>
            <a:r>
              <a:rPr lang="en-US" altLang="ko-KR" dirty="0"/>
              <a:t> </a:t>
            </a:r>
            <a:r>
              <a:rPr dirty="0"/>
              <a:t>into the mystery of Christ,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그 </a:t>
            </a:r>
            <a:r>
              <a:rPr dirty="0" err="1"/>
              <a:t>비밀은</a:t>
            </a:r>
            <a:r>
              <a:rPr dirty="0"/>
              <a:t> </a:t>
            </a:r>
            <a:r>
              <a:rPr dirty="0" err="1"/>
              <a:t>지나간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세대에서는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아들들에게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주시지</a:t>
            </a:r>
            <a:r>
              <a:rPr dirty="0"/>
              <a:t> </a:t>
            </a:r>
            <a:r>
              <a:rPr dirty="0" err="1"/>
              <a:t>않았지만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지금은</a:t>
            </a:r>
            <a:r>
              <a:rPr dirty="0"/>
              <a:t> </a:t>
            </a:r>
            <a:r>
              <a:rPr dirty="0" err="1"/>
              <a:t>성령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사도들과</a:t>
            </a:r>
            <a:r>
              <a:rPr dirty="0"/>
              <a:t> </a:t>
            </a:r>
            <a:r>
              <a:rPr dirty="0" err="1"/>
              <a:t>예언자들에게</a:t>
            </a:r>
            <a:r>
              <a:rPr dirty="0"/>
              <a:t> </a:t>
            </a:r>
            <a:r>
              <a:rPr dirty="0" err="1"/>
              <a:t>계시해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66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was not made known to men in other generations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it has now been revealed by the Spirit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God's holy apostles and prophets.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 </a:t>
            </a:r>
            <a:r>
              <a:rPr dirty="0" err="1"/>
              <a:t>비밀은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복음을</a:t>
            </a:r>
            <a:r>
              <a:rPr dirty="0"/>
              <a:t> </a:t>
            </a:r>
            <a:r>
              <a:rPr dirty="0" err="1"/>
              <a:t>통해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상속자들이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지체들이</a:t>
            </a:r>
            <a:r>
              <a:rPr dirty="0"/>
              <a:t> </a:t>
            </a:r>
            <a:r>
              <a:rPr dirty="0" err="1"/>
              <a:t>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약속의</a:t>
            </a:r>
            <a:r>
              <a:rPr dirty="0"/>
              <a:t> </a:t>
            </a:r>
            <a:r>
              <a:rPr dirty="0" err="1"/>
              <a:t>참여자들이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03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mystery is that through the gospel the Gentiles are heirs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with Israel, members together of one body,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sharers together in the promise in Christ Jesus.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능력의</a:t>
            </a:r>
            <a:r>
              <a:rPr dirty="0"/>
              <a:t> </a:t>
            </a:r>
            <a:r>
              <a:rPr dirty="0" err="1"/>
              <a:t>역사하심으로</a:t>
            </a:r>
            <a:r>
              <a:rPr dirty="0"/>
              <a:t> </a:t>
            </a:r>
            <a:r>
              <a:rPr dirty="0" err="1"/>
              <a:t>인해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은혜의</a:t>
            </a:r>
            <a:r>
              <a:rPr dirty="0"/>
              <a:t> </a:t>
            </a:r>
            <a:r>
              <a:rPr dirty="0" err="1"/>
              <a:t>선물을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일꾼이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1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became a servant of this gospel</a:t>
            </a:r>
            <a:r>
              <a:rPr lang="en-US" altLang="ko-KR" dirty="0"/>
              <a:t> </a:t>
            </a:r>
            <a:r>
              <a:rPr dirty="0"/>
              <a:t>by the gift of God's grace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given me</a:t>
            </a:r>
            <a:r>
              <a:rPr lang="en-US" altLang="ko-KR" dirty="0"/>
              <a:t> </a:t>
            </a:r>
            <a:r>
              <a:rPr dirty="0"/>
              <a:t>through the working of his power.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성도들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사람보다</a:t>
            </a:r>
            <a:r>
              <a:rPr dirty="0"/>
              <a:t> 더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내게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헤아릴</a:t>
            </a:r>
            <a:r>
              <a:rPr dirty="0"/>
              <a:t>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풍성함을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전하게</a:t>
            </a:r>
            <a:r>
              <a:rPr dirty="0"/>
              <a:t> </a:t>
            </a:r>
            <a:r>
              <a:rPr dirty="0" err="1"/>
              <a:t>하시고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95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I am less than the least of all God's people,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grace was given me: to preach to the Gentiles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unsearchable riches of Christ,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에베소서 Ephesians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만물을</a:t>
            </a:r>
            <a:r>
              <a:rPr dirty="0"/>
              <a:t> </a:t>
            </a:r>
            <a:r>
              <a:rPr dirty="0" err="1"/>
              <a:t>창조하신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영원</a:t>
            </a:r>
            <a:r>
              <a:rPr dirty="0"/>
              <a:t> </a:t>
            </a:r>
            <a:r>
              <a:rPr dirty="0" err="1"/>
              <a:t>전부터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감추어져</a:t>
            </a:r>
            <a:r>
              <a:rPr dirty="0"/>
              <a:t> 온 </a:t>
            </a:r>
            <a:r>
              <a:rPr dirty="0" err="1"/>
              <a:t>비밀의</a:t>
            </a:r>
            <a:r>
              <a:rPr dirty="0"/>
              <a:t> </a:t>
            </a:r>
            <a:r>
              <a:rPr dirty="0" err="1"/>
              <a:t>경륜이</a:t>
            </a:r>
            <a:r>
              <a:rPr dirty="0"/>
              <a:t> </a:t>
            </a:r>
            <a:r>
              <a:rPr dirty="0" err="1"/>
              <a:t>어떠한지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드러내시기</a:t>
            </a:r>
            <a:r>
              <a:rPr dirty="0"/>
              <a:t> </a:t>
            </a:r>
            <a:r>
              <a:rPr dirty="0" err="1"/>
              <a:t>위함입니다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03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make plain to everyone the administration of this mystery,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for ages past was kept hidden in God, who created all things.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913</Words>
  <Application>Microsoft Office PowerPoint</Application>
  <PresentationFormat>와이드스크린</PresentationFormat>
  <Paragraphs>107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129</cp:revision>
  <dcterms:created xsi:type="dcterms:W3CDTF">2019-02-17T10:11:46Z</dcterms:created>
  <dcterms:modified xsi:type="dcterms:W3CDTF">2022-09-08T11:55:34Z</dcterms:modified>
</cp:coreProperties>
</file>