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몸인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권면합니다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그 </a:t>
            </a:r>
            <a:r>
              <a:rPr dirty="0" err="1"/>
              <a:t>부르심에</a:t>
            </a:r>
            <a:r>
              <a:rPr dirty="0"/>
              <a:t> </a:t>
            </a:r>
            <a:r>
              <a:rPr dirty="0" err="1"/>
              <a:t>합당하게</a:t>
            </a:r>
            <a:r>
              <a:rPr dirty="0"/>
              <a:t> </a:t>
            </a:r>
            <a:r>
              <a:rPr dirty="0" err="1"/>
              <a:t>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9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prisoner for the Lord, then,</a:t>
            </a:r>
            <a:r>
              <a:rPr lang="en-US" altLang="ko-KR" dirty="0"/>
              <a:t> </a:t>
            </a:r>
            <a:r>
              <a:rPr dirty="0"/>
              <a:t>I urge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live a life worthy of the calling you have received.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내려오셨던</a:t>
            </a:r>
            <a:r>
              <a:rPr dirty="0"/>
              <a:t> 그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오르셨으니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충만케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4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descended is the very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ascended higher than all the heavens,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fill the whole universe.)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사도로</a:t>
            </a:r>
            <a:r>
              <a:rPr dirty="0"/>
              <a:t>,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전도자로</a:t>
            </a:r>
            <a:r>
              <a:rPr dirty="0"/>
              <a:t>,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목사로</a:t>
            </a:r>
            <a:r>
              <a:rPr dirty="0"/>
              <a:t>,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교사로</a:t>
            </a:r>
            <a:r>
              <a:rPr dirty="0"/>
              <a:t> </a:t>
            </a:r>
            <a:r>
              <a:rPr dirty="0" err="1"/>
              <a:t>삼으셨으니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he who gave some to be apostles, some to be prophets,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to be evangelists, and some to be pastors and teachers,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성도들을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준비하게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세우려는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9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prepare God's people for works of service,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body of Christ may be built 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지식에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충만하신</a:t>
            </a:r>
            <a:r>
              <a:rPr dirty="0"/>
              <a:t> </a:t>
            </a:r>
            <a:r>
              <a:rPr dirty="0" err="1"/>
              <a:t>정도에까지</a:t>
            </a:r>
            <a:r>
              <a:rPr dirty="0"/>
              <a:t> </a:t>
            </a:r>
            <a:r>
              <a:rPr dirty="0" err="1"/>
              <a:t>도달해야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we all reach unity in the faith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knowledge of the Son of God and become mature,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attaining to the whole measure of the fullness of Christ.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속임수</a:t>
            </a:r>
            <a:r>
              <a:rPr dirty="0"/>
              <a:t>, 곧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간계로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술책에</a:t>
            </a:r>
            <a:r>
              <a:rPr dirty="0"/>
              <a:t> </a:t>
            </a:r>
            <a:r>
              <a:rPr dirty="0" err="1"/>
              <a:t>넘어가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교훈의</a:t>
            </a:r>
            <a:r>
              <a:rPr dirty="0"/>
              <a:t> </a:t>
            </a:r>
            <a:r>
              <a:rPr dirty="0" err="1"/>
              <a:t>풍조에</a:t>
            </a:r>
            <a:r>
              <a:rPr dirty="0"/>
              <a:t> </a:t>
            </a:r>
            <a:r>
              <a:rPr dirty="0" err="1"/>
              <a:t>떠밀리고</a:t>
            </a:r>
            <a:r>
              <a:rPr dirty="0"/>
              <a:t> </a:t>
            </a:r>
            <a:r>
              <a:rPr dirty="0" err="1"/>
              <a:t>휩쓸리는</a:t>
            </a:r>
            <a:r>
              <a:rPr dirty="0"/>
              <a:t> </a:t>
            </a:r>
            <a:r>
              <a:rPr dirty="0" err="1"/>
              <a:t>어린아이가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9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we will no longer be infants, tossed back</a:t>
            </a:r>
            <a:r>
              <a:rPr lang="en-US" altLang="ko-KR" dirty="0"/>
              <a:t> </a:t>
            </a:r>
            <a:r>
              <a:rPr dirty="0"/>
              <a:t>and forth by the waves,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blown here and there</a:t>
            </a:r>
            <a:r>
              <a:rPr lang="en-US" altLang="ko-KR" dirty="0"/>
              <a:t> </a:t>
            </a:r>
            <a:r>
              <a:rPr dirty="0"/>
              <a:t>by every wind of teaching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cunning and craftiness of men</a:t>
            </a:r>
            <a:r>
              <a:rPr lang="en-US" altLang="ko-KR" dirty="0"/>
              <a:t> </a:t>
            </a:r>
            <a:r>
              <a:rPr dirty="0"/>
              <a:t>in their deceitful scheming.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범사에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되시는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그리스도에게까지</a:t>
            </a:r>
            <a:r>
              <a:rPr dirty="0"/>
              <a:t> </a:t>
            </a:r>
            <a:r>
              <a:rPr dirty="0" err="1"/>
              <a:t>자라나야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speaking the truth in love,</a:t>
            </a:r>
            <a:r>
              <a:rPr lang="en-US" altLang="ko-KR" dirty="0"/>
              <a:t> </a:t>
            </a:r>
            <a:r>
              <a:rPr dirty="0"/>
              <a:t>we will in all things grow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him who is the Head, that is, Christ.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그리스도로부터</a:t>
            </a:r>
            <a:r>
              <a:rPr dirty="0"/>
              <a:t> </a:t>
            </a:r>
            <a:r>
              <a:rPr dirty="0" err="1"/>
              <a:t>온몸이</a:t>
            </a:r>
            <a:r>
              <a:rPr dirty="0"/>
              <a:t> 각 </a:t>
            </a:r>
            <a:r>
              <a:rPr dirty="0" err="1"/>
              <a:t>마디를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연결되고</a:t>
            </a:r>
            <a:r>
              <a:rPr dirty="0"/>
              <a:t> </a:t>
            </a:r>
            <a:r>
              <a:rPr dirty="0" err="1"/>
              <a:t>결합됩니다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지체가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분량대로</a:t>
            </a:r>
            <a:r>
              <a:rPr dirty="0"/>
              <a:t> </a:t>
            </a:r>
            <a:r>
              <a:rPr dirty="0" err="1"/>
              <a:t>기능하는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그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him the whole body, joined and held together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every supporting ligament, grows and builds itself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love as each part does its 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당부합니다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허망한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9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tell you this, and insist on it in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must no longer live as the Gentiles do,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futility of their thinking.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어두워져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무지함과</a:t>
            </a:r>
            <a:r>
              <a:rPr dirty="0"/>
              <a:t> </a:t>
            </a:r>
            <a:r>
              <a:rPr dirty="0" err="1"/>
              <a:t>완악함이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생명에서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darkened in their understanding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separated from the life of God</a:t>
            </a:r>
            <a:r>
              <a:rPr lang="en-US" altLang="ko-KR" dirty="0"/>
              <a:t> </a:t>
            </a:r>
            <a:r>
              <a:rPr dirty="0"/>
              <a:t>because of the ignorance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in them due to the hardening of their hearts.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감각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돼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방탕에</a:t>
            </a:r>
            <a:r>
              <a:rPr dirty="0"/>
              <a:t> </a:t>
            </a:r>
            <a:r>
              <a:rPr dirty="0" err="1"/>
              <a:t>내준</a:t>
            </a:r>
            <a:r>
              <a:rPr dirty="0"/>
              <a:t> 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정욕으로</a:t>
            </a:r>
            <a:r>
              <a:rPr dirty="0"/>
              <a:t>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lost all sensitivity, they have given themselves</a:t>
            </a:r>
            <a:r>
              <a:rPr lang="en-US" altLang="ko-KR" dirty="0"/>
              <a:t> </a:t>
            </a:r>
            <a:r>
              <a:rPr dirty="0"/>
              <a:t>over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sensuality so as to indulge</a:t>
            </a:r>
            <a:r>
              <a:rPr lang="en-US" altLang="ko-KR" dirty="0"/>
              <a:t> </a:t>
            </a:r>
            <a:r>
              <a:rPr dirty="0"/>
              <a:t>in every kind of impurity,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continual lust for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겸손하고</a:t>
            </a:r>
            <a:r>
              <a:rPr dirty="0"/>
              <a:t> </a:t>
            </a:r>
            <a:r>
              <a:rPr dirty="0" err="1"/>
              <a:t>온유하게</a:t>
            </a:r>
            <a:r>
              <a:rPr dirty="0"/>
              <a:t> </a:t>
            </a:r>
            <a:r>
              <a:rPr dirty="0" err="1"/>
              <a:t>행동하고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참음으로</a:t>
            </a:r>
            <a:r>
              <a:rPr dirty="0"/>
              <a:t> </a:t>
            </a:r>
            <a:r>
              <a:rPr dirty="0" err="1"/>
              <a:t>행동하되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용납하고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6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completely humble and gentle;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patient, bearing with one another in love.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여러분은 그리스도를 그렇게 배우지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You, however, did not come to know Christ that way.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그분에게서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6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heard of him and were taught in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the truth that is in Jesus.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가르침의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옛 </a:t>
            </a:r>
            <a:r>
              <a:rPr dirty="0" err="1"/>
              <a:t>습성을</a:t>
            </a:r>
            <a:r>
              <a:rPr dirty="0"/>
              <a:t> </a:t>
            </a:r>
            <a:r>
              <a:rPr dirty="0" err="1"/>
              <a:t>좇아</a:t>
            </a:r>
            <a:r>
              <a:rPr dirty="0"/>
              <a:t> </a:t>
            </a:r>
            <a:r>
              <a:rPr dirty="0" err="1"/>
              <a:t>썩고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옛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버리고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taught, with regard to your former way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put off your old self, which is being corrupted by its deceitful desires;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심령으로 새롭게 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be made new in the attitude of your minds;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거룩함으로</a:t>
            </a:r>
            <a:r>
              <a:rPr dirty="0"/>
              <a:t> </a:t>
            </a:r>
            <a:r>
              <a:rPr dirty="0" err="1"/>
              <a:t>지으심을</a:t>
            </a:r>
            <a:r>
              <a:rPr dirty="0"/>
              <a:t> </a:t>
            </a:r>
            <a:r>
              <a:rPr dirty="0" err="1"/>
              <a:t>받은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입으라는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0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put on the new self, created to be like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true righteousness and holiness.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진실을</a:t>
            </a:r>
            <a:r>
              <a:rPr dirty="0"/>
              <a:t> </a:t>
            </a:r>
            <a:r>
              <a:rPr dirty="0" err="1"/>
              <a:t>말하십시오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한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지체들이기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each of you must put off falsehood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speak truthfully to his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are all members of one body.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내어도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지도록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말며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2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your anger do not sin":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 sun go down while you are still angry,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마귀에게 틈을 주지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do not give the devil a foothold.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도둑질하는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도둑질하지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줄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있도록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해 </a:t>
            </a:r>
            <a:r>
              <a:rPr dirty="0" err="1"/>
              <a:t>수고의</a:t>
            </a:r>
            <a:r>
              <a:rPr dirty="0"/>
              <a:t> </a:t>
            </a:r>
            <a:r>
              <a:rPr dirty="0" err="1"/>
              <a:t>땀을</a:t>
            </a:r>
            <a:r>
              <a:rPr dirty="0"/>
              <a:t> </a:t>
            </a:r>
            <a:r>
              <a:rPr dirty="0" err="1"/>
              <a:t>흘리십시오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been stealing must steal no longer,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must work, doing something useful with his own hands,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may have something to share with those in need.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어떠한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입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성도를</a:t>
            </a:r>
            <a:r>
              <a:rPr dirty="0"/>
              <a:t> </a:t>
            </a:r>
            <a:r>
              <a:rPr dirty="0" err="1"/>
              <a:t>세워주는</a:t>
            </a:r>
            <a:r>
              <a:rPr dirty="0"/>
              <a:t> 데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끼치도록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any unwholesome talk come out of your mouths,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what is helpful for building others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needs, that it may benefit those who listen.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화평의 매는 줄로 성령께서 하나 되게 하신 것을 힘써 지키십시오.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1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every effort to keep the unity of the Spirit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bond of peace.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슬프게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구속의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인 </a:t>
            </a:r>
            <a:r>
              <a:rPr dirty="0" err="1"/>
              <a:t>치심을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0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grieve the Holy Spirit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whom you were sealed for the day of redemption.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악독과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화내는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고함치는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비방하는</a:t>
            </a:r>
            <a:r>
              <a:rPr dirty="0"/>
              <a:t> </a:t>
            </a:r>
            <a:r>
              <a:rPr dirty="0" err="1"/>
              <a:t>것을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내버리십시오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6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 rid of all bitterness, rage and anger, brawling and slander,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every form of malice.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친절하고</a:t>
            </a:r>
            <a:r>
              <a:rPr dirty="0"/>
              <a:t> </a:t>
            </a:r>
            <a:r>
              <a:rPr dirty="0" err="1"/>
              <a:t>인자하며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용서하신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용서하십시오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kind and compassionate to one another,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forgiving each other,</a:t>
            </a:r>
            <a:r>
              <a:rPr lang="en-US" altLang="ko-KR" dirty="0"/>
              <a:t> </a:t>
            </a:r>
            <a:r>
              <a:rPr dirty="0"/>
              <a:t>just as in Christ God forgave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부르심의</a:t>
            </a:r>
            <a:r>
              <a:rPr dirty="0"/>
              <a:t> 한 </a:t>
            </a:r>
            <a:r>
              <a:rPr dirty="0" err="1"/>
              <a:t>소망</a:t>
            </a:r>
            <a:r>
              <a:rPr dirty="0"/>
              <a:t> </a:t>
            </a:r>
            <a:r>
              <a:rPr dirty="0" err="1"/>
              <a:t>안에서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몸도</a:t>
            </a:r>
            <a:r>
              <a:rPr dirty="0"/>
              <a:t> </a:t>
            </a:r>
            <a:r>
              <a:rPr dirty="0" err="1"/>
              <a:t>하나요</a:t>
            </a:r>
            <a:r>
              <a:rPr dirty="0"/>
              <a:t>, </a:t>
            </a:r>
            <a:r>
              <a:rPr dirty="0" err="1"/>
              <a:t>성령도</a:t>
            </a:r>
            <a:r>
              <a:rPr dirty="0"/>
              <a:t> </a:t>
            </a:r>
            <a:r>
              <a:rPr dirty="0" err="1"/>
              <a:t>하나이며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one body and one Spirit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you were called to one hope when you were called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주도 하나요, 믿음도 하나요, 세례도 하나요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Lord, one faith, one baptism;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하나님도</a:t>
            </a:r>
            <a:r>
              <a:rPr dirty="0"/>
              <a:t> 한 </a:t>
            </a:r>
            <a:r>
              <a:rPr dirty="0" err="1"/>
              <a:t>분이시니</a:t>
            </a:r>
            <a:r>
              <a:rPr dirty="0"/>
              <a:t>, 곧 </a:t>
            </a:r>
            <a:r>
              <a:rPr dirty="0" err="1"/>
              <a:t>만유의</a:t>
            </a:r>
            <a:r>
              <a:rPr dirty="0"/>
              <a:t> </a:t>
            </a:r>
            <a:r>
              <a:rPr dirty="0" err="1"/>
              <a:t>아버지십니다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God and Father of all, who is over all and through all and in 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우리 각 사람이 그리스도의 선물의 분량대로 은혜를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to each one of us grace has been given as Christ apportioned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올라가실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사로잡힌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사로잡고</a:t>
            </a:r>
            <a:r>
              <a:rPr lang="en-US" altLang="ko-KR"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3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it says: "When he ascended on high,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captives in his train and gave gifts to men."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“올라가셨다” 하였으니 땅 아래로 내려오셨다는 뜻이 아니고 무엇이겠습니까?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(What does "he ascended" mean except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also descended to the lower, earthly regions?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1421</Words>
  <Application>Microsoft Office PowerPoint</Application>
  <PresentationFormat>와이드스크린</PresentationFormat>
  <Paragraphs>161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2022-09-08T12:08:32Z</dcterms:modified>
</cp:coreProperties>
</file>