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자녀답게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본받는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imitators of God, therefore, as dearly loved children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여러분은 주를 기쁘시게 할 것이 무엇인지를 분별하십시오.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find out what pleases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상관하지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꾸짖으십시오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75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nothing to do with the fruitless deeds of darkness,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rather expose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은밀히 행하는 일들은 입에 담기조차 부끄럽습니다.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it is shameful even to mention what the disobedient do in secret.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책망을 받는 모든 것들은 빛에 의해 드러납니다.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everything exposed by the light becomes visible,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드러나는</a:t>
            </a:r>
            <a:r>
              <a:rPr dirty="0"/>
              <a:t> </a:t>
            </a:r>
            <a:r>
              <a:rPr dirty="0" err="1"/>
              <a:t>것마다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빛이기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잠자는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/>
              <a:t>, </a:t>
            </a:r>
            <a:r>
              <a:rPr dirty="0" err="1"/>
              <a:t>깨어나라</a:t>
            </a:r>
            <a:r>
              <a:rPr dirty="0"/>
              <a:t>.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일어나라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비취시리라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0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light that makes everything visible.</a:t>
            </a:r>
            <a:r>
              <a:rPr lang="en-US" altLang="ko-KR" dirty="0"/>
              <a:t> </a:t>
            </a:r>
            <a:r>
              <a:rPr dirty="0"/>
              <a:t>This is why it is said: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"Wake up, O sleeper, rise from the dead,</a:t>
            </a:r>
            <a:r>
              <a:rPr lang="en-US" altLang="ko-KR" dirty="0"/>
              <a:t> </a:t>
            </a:r>
            <a:r>
              <a:rPr dirty="0"/>
              <a:t>and Christ will shine on you."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깊게</a:t>
            </a:r>
            <a:r>
              <a:rPr dirty="0"/>
              <a:t> </a:t>
            </a:r>
            <a:r>
              <a:rPr dirty="0" err="1"/>
              <a:t>살펴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사람들같이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사람들같이</a:t>
            </a:r>
            <a:r>
              <a:rPr dirty="0"/>
              <a:t> </a:t>
            </a:r>
            <a:r>
              <a:rPr dirty="0" err="1"/>
              <a:t>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very careful, then, how you live -- not as unwise but as wise,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세월을 아끼십시오. 때가 악합니다.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making the most of every opportunity, because the days are evil.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그러므로 지각없는 사람이 되지 말고 주의 뜻이 무엇인지 분별하십시오.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do not be foolish, but understand what the Lord's will 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취하지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r>
              <a:rPr dirty="0" err="1"/>
              <a:t>잘못하면</a:t>
            </a:r>
            <a:r>
              <a:rPr dirty="0"/>
              <a:t> </a:t>
            </a:r>
            <a:r>
              <a:rPr dirty="0" err="1"/>
              <a:t>방탕에</a:t>
            </a:r>
            <a:r>
              <a:rPr dirty="0"/>
              <a:t> </a:t>
            </a:r>
            <a:r>
              <a:rPr dirty="0" err="1"/>
              <a:t>빠지기</a:t>
            </a:r>
            <a:r>
              <a:rPr dirty="0"/>
              <a:t> </a:t>
            </a:r>
            <a:r>
              <a:rPr dirty="0" err="1"/>
              <a:t>쉽습니다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5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get drunk on wine, which leads to debauchery.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be filled with the Spirit.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시와</a:t>
            </a:r>
            <a:r>
              <a:rPr dirty="0"/>
              <a:t> </a:t>
            </a:r>
            <a:r>
              <a:rPr dirty="0" err="1"/>
              <a:t>찬미와</a:t>
            </a:r>
            <a:r>
              <a:rPr dirty="0"/>
              <a:t> </a:t>
            </a:r>
            <a:r>
              <a:rPr dirty="0" err="1"/>
              <a:t>신령한</a:t>
            </a:r>
            <a:r>
              <a:rPr dirty="0"/>
              <a:t> </a:t>
            </a:r>
            <a:r>
              <a:rPr dirty="0" err="1"/>
              <a:t>노래들로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화답하고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찬송하며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4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 to one another with psalms, hymns and spiritual songs.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and make music in your heart to the Lord,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사랑하셔서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altLang="ko-KR" dirty="0"/>
              <a:t> </a:t>
            </a:r>
            <a:r>
              <a:rPr dirty="0" err="1"/>
              <a:t>자신을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예물과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행하십시오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live a life of love, just as Christ loved 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himself up for us as a fragrant offering and sacrifice to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이름으로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감사하고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92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always giving thanks to God the Father for everything,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name of our Lord Jesus Christ.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그리스도를 경외함으로 서로 복종하십시오.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Submit to one another out of reverence for Christ.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아내들이여, 남편에게 복종하기를 주께 순종하듯 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Wives, submit to your husbands as to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되심같이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남편은</a:t>
            </a:r>
            <a:r>
              <a:rPr dirty="0"/>
              <a:t>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머리기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몸의</a:t>
            </a:r>
            <a:r>
              <a:rPr dirty="0"/>
              <a:t> </a:t>
            </a:r>
            <a:r>
              <a:rPr dirty="0" err="1"/>
              <a:t>구주십니다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husband is the head of the wife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Christ is the head of the church, his body, of which he is the Savior.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교회가</a:t>
            </a:r>
            <a:r>
              <a:rPr dirty="0"/>
              <a:t> </a:t>
            </a:r>
            <a:r>
              <a:rPr dirty="0" err="1"/>
              <a:t>그리스도께</a:t>
            </a:r>
            <a:r>
              <a:rPr dirty="0"/>
              <a:t> </a:t>
            </a:r>
            <a:r>
              <a:rPr dirty="0" err="1"/>
              <a:t>복종하듯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아내들도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남편에게</a:t>
            </a:r>
            <a:r>
              <a:rPr dirty="0"/>
              <a:t> </a:t>
            </a:r>
            <a:r>
              <a:rPr dirty="0" err="1"/>
              <a:t>복종하십시오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8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as the church submits to Christ,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also wives should submit to their husbands in everything.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남편들이여</a:t>
            </a:r>
            <a:r>
              <a:rPr dirty="0"/>
              <a:t>,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사랑하기를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사랑하시고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주심같이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9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Husbands, love your wives, just as Christ loved the church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himself up for 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통해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1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her holy, cleansing 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washing</a:t>
            </a:r>
            <a:r>
              <a:rPr lang="en-US" altLang="ko-KR" dirty="0"/>
              <a:t> </a:t>
            </a:r>
            <a:r>
              <a:rPr dirty="0"/>
              <a:t>with water through the word,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티나</a:t>
            </a:r>
            <a:r>
              <a:rPr dirty="0"/>
              <a:t> </a:t>
            </a:r>
            <a:r>
              <a:rPr dirty="0" err="1"/>
              <a:t>주름이나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지저분한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없이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모습으로</a:t>
            </a:r>
            <a:r>
              <a:rPr dirty="0"/>
              <a:t> </a:t>
            </a:r>
            <a:r>
              <a:rPr dirty="0" err="1"/>
              <a:t>서도록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6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present her to himself as a radiant church,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stain or wrinkle or any other blemish,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holy and blameless.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남편들도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사랑하기를</a:t>
            </a:r>
            <a:r>
              <a:rPr lang="en-US" altLang="ko-KR"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사랑하듯이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2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same way, husbands ought to love their wives as their own bodies.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loves his wife loves himself.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먹이고</a:t>
            </a:r>
            <a:r>
              <a:rPr dirty="0"/>
              <a:t> </a:t>
            </a:r>
            <a:r>
              <a:rPr dirty="0" err="1"/>
              <a:t>보살피기를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하시듯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9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all, no one ever hated his own body,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feeds and cares for it, just as Christ does the church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음행과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탐욕의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입 </a:t>
            </a:r>
            <a:r>
              <a:rPr dirty="0" err="1"/>
              <a:t>밖에도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성도에게</a:t>
            </a:r>
            <a:r>
              <a:rPr dirty="0"/>
              <a:t> </a:t>
            </a:r>
            <a:r>
              <a:rPr dirty="0" err="1"/>
              <a:t>합당합니다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among you there must not be even a hint of sexual immorality,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of any kind of impurity, or of greed,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these are improper for God's holy people.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이는 우리가 그리스도 몸의 지체들이기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we are members of his body.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2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“</a:t>
            </a:r>
            <a:r>
              <a:rPr dirty="0" err="1"/>
              <a:t>이러므로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연합해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둘이</a:t>
            </a:r>
            <a:r>
              <a:rPr dirty="0"/>
              <a:t> 한 </a:t>
            </a:r>
            <a:r>
              <a:rPr dirty="0" err="1"/>
              <a:t>육체가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this reason a man will leave his father and mother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united to his wife, and the two will become one flesh."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 비밀이 큽니다. 나는 지금 그리스도와 교회에 관해 말하고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9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 profound mystery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am talking about Christ and the church.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사랑하기를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사랑하듯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존경하십시오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each one of you also must love his wife as he loves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wife must respect her husband.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희롱의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3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should there be obscenity, foolish talk or coarse joking,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out of place, but rather thanksgiving.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이 </a:t>
            </a:r>
            <a:r>
              <a:rPr dirty="0" err="1"/>
              <a:t>점을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알아</a:t>
            </a:r>
            <a:r>
              <a:rPr dirty="0"/>
              <a:t> </a:t>
            </a:r>
            <a:r>
              <a:rPr dirty="0" err="1"/>
              <a:t>두십시오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음행하는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탐욕을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altLang="ko-KR" dirty="0"/>
              <a:t> </a:t>
            </a:r>
            <a:r>
              <a:rPr dirty="0" err="1"/>
              <a:t>우상숭배를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유업을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5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of this you can be sure: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immoral, impure or greedy person -- such a man is an idolater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any inheritance in the kingdom of Christ and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현혹하지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불순종하는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2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 one deceive you with empty words,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because of such things God's wrath comes</a:t>
            </a:r>
            <a:r>
              <a:rPr lang="en-US" altLang="ko-KR" dirty="0"/>
              <a:t> </a:t>
            </a:r>
            <a:r>
              <a:rPr dirty="0"/>
              <a:t>on</a:t>
            </a:r>
            <a:r>
              <a:rPr lang="en-US" altLang="ko-KR" dirty="0"/>
              <a:t> </a:t>
            </a:r>
            <a:r>
              <a:rPr dirty="0"/>
              <a:t>those who are disobedient.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여러분은 그들의 행위에 동참하는 사람들이 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do not be partners with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어둠이었지만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빛입니다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빛의</a:t>
            </a:r>
            <a:r>
              <a:rPr dirty="0"/>
              <a:t> </a:t>
            </a:r>
            <a:r>
              <a:rPr dirty="0" err="1"/>
              <a:t>자녀들답게</a:t>
            </a:r>
            <a:r>
              <a:rPr dirty="0"/>
              <a:t> </a:t>
            </a:r>
            <a:r>
              <a:rPr dirty="0" err="1"/>
              <a:t>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2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were once darkness,</a:t>
            </a:r>
            <a:r>
              <a:rPr lang="en-US" altLang="ko-KR" dirty="0"/>
              <a:t> </a:t>
            </a:r>
            <a:r>
              <a:rPr dirty="0"/>
              <a:t>but now you are light in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Live as children of light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빛의 열매는 모든 선함과 의로움과 진실함에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(for the fruit of the light consists in all goodness, righteousness and truth)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1297</Words>
  <Application>Microsoft Office PowerPoint</Application>
  <PresentationFormat>와이드스크린</PresentationFormat>
  <Paragraphs>149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2022-09-08T12:19:52Z</dcterms:modified>
</cp:coreProperties>
</file>