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자녀들이여, 주 안에서 부모에게 순종하십시오. 이것이 옳은 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Children, obey your parents in the Lord, for this is right.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마지막으로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주 </a:t>
            </a:r>
            <a:r>
              <a:rPr dirty="0" err="1"/>
              <a:t>안에서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힘의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강건해지십시오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Finally, be strong in the Lord and in his mighty power.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마귀의 계략에 대적해 설 수 있도록 하나님의 전신갑주를 입으십시오.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8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on the full armor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can take your stand against the devil's schemes.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싸움은</a:t>
            </a:r>
            <a:r>
              <a:rPr dirty="0"/>
              <a:t> </a:t>
            </a:r>
            <a:r>
              <a:rPr dirty="0" err="1"/>
              <a:t>혈과</a:t>
            </a:r>
            <a:r>
              <a:rPr dirty="0"/>
              <a:t> </a:t>
            </a:r>
            <a:r>
              <a:rPr dirty="0" err="1"/>
              <a:t>육에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권력들과</a:t>
            </a:r>
            <a:r>
              <a:rPr dirty="0"/>
              <a:t> </a:t>
            </a:r>
            <a:r>
              <a:rPr dirty="0" err="1"/>
              <a:t>권세들과</a:t>
            </a:r>
            <a:r>
              <a:rPr dirty="0"/>
              <a:t> 이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주관자들과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영들에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82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our struggle is not against flesh and blood,</a:t>
            </a:r>
            <a:r>
              <a:rPr lang="en-US" altLang="ko-KR" dirty="0"/>
              <a:t> </a:t>
            </a:r>
            <a:r>
              <a:rPr dirty="0"/>
              <a:t>but against the rulers,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authorities,</a:t>
            </a:r>
            <a:r>
              <a:rPr lang="en-US" altLang="ko-KR" dirty="0"/>
              <a:t> </a:t>
            </a:r>
            <a:r>
              <a:rPr dirty="0"/>
              <a:t>against the powers of this dark world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against the spiritual forces of evil in the heavenly realms.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전신갑주를</a:t>
            </a:r>
            <a:r>
              <a:rPr dirty="0"/>
              <a:t> </a:t>
            </a:r>
            <a:r>
              <a:rPr dirty="0" err="1"/>
              <a:t>입으십시오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능히</a:t>
            </a:r>
            <a:r>
              <a:rPr dirty="0"/>
              <a:t> </a:t>
            </a:r>
            <a:r>
              <a:rPr dirty="0" err="1"/>
              <a:t>대적하고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굳건히</a:t>
            </a:r>
            <a:r>
              <a:rPr dirty="0"/>
              <a:t> </a:t>
            </a:r>
            <a:r>
              <a:rPr dirty="0" err="1"/>
              <a:t>서기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72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put on the full armor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so that when the day of evil comes,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be able to stand your ground,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after you have done everything, to stand.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굳건히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진리로</a:t>
            </a:r>
            <a:r>
              <a:rPr dirty="0"/>
              <a:t> </a:t>
            </a:r>
            <a:r>
              <a:rPr dirty="0" err="1"/>
              <a:t>허리띠를</a:t>
            </a:r>
            <a:r>
              <a:rPr dirty="0"/>
              <a:t> </a:t>
            </a:r>
            <a:r>
              <a:rPr dirty="0" err="1"/>
              <a:t>띠고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가슴받이를</a:t>
            </a:r>
            <a:r>
              <a:rPr dirty="0"/>
              <a:t> </a:t>
            </a:r>
            <a:r>
              <a:rPr dirty="0" err="1"/>
              <a:t>붙이고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5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 firm then, with the belt of truth buckled around your waist,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breastplate of righteousness in place,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예비한 평화의 복음의 신을 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8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your feet fitted with the readiness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comes from the gospel of peace.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믿음의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가지고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불화살을</a:t>
            </a:r>
            <a:r>
              <a:rPr dirty="0"/>
              <a:t> </a:t>
            </a:r>
            <a:r>
              <a:rPr dirty="0" err="1"/>
              <a:t>소멸시키며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2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 to all this, take up the shield of faith,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which you can extinguish all the flaming arrows of the evil 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구원의 투구와 성령의 검, 곧 하나님의 말씀으로 무장하십시오.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30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 helmet of salvation and the sword of the Spirit,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the word of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간구로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성령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기도하고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늘 </a:t>
            </a:r>
            <a:r>
              <a:rPr dirty="0" err="1"/>
              <a:t>깨어서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인내하며</a:t>
            </a:r>
            <a:r>
              <a:rPr dirty="0"/>
              <a:t> </a:t>
            </a:r>
            <a:r>
              <a:rPr dirty="0" err="1"/>
              <a:t>성도를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간구하십시오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14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pray in the Spirit on all occasions</a:t>
            </a:r>
            <a:r>
              <a:rPr lang="en-US" altLang="ko-KR" dirty="0"/>
              <a:t> </a:t>
            </a:r>
            <a:r>
              <a:rPr dirty="0"/>
              <a:t>with all kinds of prayers and requests.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this in mind, be alert and always keep on praying for all the saints.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기도하기를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주셔서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복음의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담대하게</a:t>
            </a:r>
            <a:r>
              <a:rPr dirty="0"/>
              <a:t> </a:t>
            </a:r>
            <a:r>
              <a:rPr dirty="0" err="1"/>
              <a:t>알릴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7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Pray also for me, that whenever I open my mouth,</a:t>
            </a:r>
            <a:r>
              <a:rPr lang="en-US" altLang="ko-KR" dirty="0"/>
              <a:t> </a:t>
            </a:r>
            <a:r>
              <a:rPr dirty="0"/>
              <a:t>words may be given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will fearlessly make</a:t>
            </a:r>
            <a:r>
              <a:rPr lang="en-US" altLang="ko-KR" dirty="0"/>
              <a:t> </a:t>
            </a:r>
            <a:r>
              <a:rPr dirty="0"/>
              <a:t>known the mystery of the gospel,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“네 아버지와 어머니를 공경하라.” 이것은 약속 있는 첫 계명으로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2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"Honor your father and mother"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the first commandment with a promise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매인</a:t>
            </a:r>
            <a:r>
              <a:rPr dirty="0"/>
              <a:t> </a:t>
            </a:r>
            <a:r>
              <a:rPr dirty="0" err="1"/>
              <a:t>사신이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복음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마땅히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/>
              <a:t>말을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담대하게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3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which I am an ambassador in chains.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Pray that I may declare it fearlessly, as I should.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사랑받는</a:t>
            </a:r>
            <a:r>
              <a:rPr dirty="0"/>
              <a:t> </a:t>
            </a:r>
            <a:r>
              <a:rPr dirty="0" err="1"/>
              <a:t>형제이며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일꾼인</a:t>
            </a:r>
            <a:r>
              <a:rPr dirty="0"/>
              <a:t> </a:t>
            </a:r>
            <a:r>
              <a:rPr dirty="0" err="1"/>
              <a:t>두기고가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사정</a:t>
            </a:r>
            <a:r>
              <a:rPr dirty="0"/>
              <a:t>, 곧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여러분도</a:t>
            </a:r>
            <a:r>
              <a:rPr dirty="0"/>
              <a:t> 알 수 </a:t>
            </a:r>
            <a:r>
              <a:rPr dirty="0" err="1"/>
              <a:t>있도록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00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Tychicus, the dear brother and faithful servant in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tell you everything, so that you also may know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 am and what I am doing.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두기고를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형편을</a:t>
            </a:r>
            <a:r>
              <a:rPr dirty="0"/>
              <a:t> </a:t>
            </a:r>
            <a:r>
              <a:rPr dirty="0" err="1"/>
              <a:t>알도록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위로하도록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8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sending him to you for this very purpose,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know how we are,</a:t>
            </a:r>
            <a:r>
              <a:rPr lang="en-US" altLang="ko-KR" dirty="0"/>
              <a:t> </a:t>
            </a:r>
            <a:r>
              <a:rPr dirty="0"/>
              <a:t>and that he may encourage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그리스도께로부터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평강과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겸한</a:t>
            </a:r>
            <a:r>
              <a:rPr dirty="0"/>
              <a:t> </a:t>
            </a:r>
            <a:r>
              <a:rPr dirty="0" err="1"/>
              <a:t>사랑이</a:t>
            </a:r>
            <a:r>
              <a:rPr lang="en-US" altLang="ko-KR" dirty="0"/>
              <a:t> </a:t>
            </a: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1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Peace to the brothers, and love with faith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God the Father and the Lord Jesus Christ.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변함없이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lang="en-US" altLang="ko-KR" dirty="0"/>
              <a:t> </a:t>
            </a:r>
            <a:r>
              <a:rPr dirty="0" err="1"/>
              <a:t>은혜가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680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 to all who love our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Christ with an undying love.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“그러면 네가 잘되고 땅에서 장수하리라”고 약속돼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4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"that it may go well with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 may enjoy long life on the earth."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아버지들이여</a:t>
            </a:r>
            <a:r>
              <a:rPr dirty="0"/>
              <a:t>,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노엽게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교훈과</a:t>
            </a:r>
            <a:r>
              <a:rPr dirty="0"/>
              <a:t> </a:t>
            </a:r>
            <a:r>
              <a:rPr dirty="0" err="1"/>
              <a:t>훈계로</a:t>
            </a:r>
            <a:r>
              <a:rPr dirty="0"/>
              <a:t> </a:t>
            </a:r>
            <a:r>
              <a:rPr dirty="0" err="1"/>
              <a:t>양육하십시오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7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Fathers, do not exasperate your children;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bring them up in the training and instruction of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종들이여</a:t>
            </a:r>
            <a:r>
              <a:rPr dirty="0"/>
              <a:t>,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순종하기를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두려움과</a:t>
            </a:r>
            <a:r>
              <a:rPr dirty="0"/>
              <a:t> </a:t>
            </a:r>
            <a:r>
              <a:rPr dirty="0" err="1"/>
              <a:t>떨림과</a:t>
            </a:r>
            <a:r>
              <a:rPr dirty="0"/>
              <a:t> </a:t>
            </a:r>
            <a:r>
              <a:rPr dirty="0" err="1"/>
              <a:t>성실한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하듯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3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Slaves, obey your earthly masters</a:t>
            </a:r>
            <a:r>
              <a:rPr lang="en-US" altLang="ko-KR" dirty="0"/>
              <a:t> </a:t>
            </a:r>
            <a:r>
              <a:rPr dirty="0"/>
              <a:t>with respect and fear,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sincerity of heart, just as you would obey Christ.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눈가림만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종들처럼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Obey them not only to win their favor when their eye is on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like slaves of Christ, doing the will of God from your heart.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성실히 섬기되 주를 섬기듯 하고 사람에게 하듯 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Serve wholeheartedly, as if you were serving the Lord, not men,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종이든</a:t>
            </a:r>
            <a:r>
              <a:rPr dirty="0"/>
              <a:t> </a:t>
            </a:r>
            <a:r>
              <a:rPr dirty="0" err="1"/>
              <a:t>자유인이든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주께로부터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줄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0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know that the Lord will reward everyone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whatever good he does, whether he is slave or free.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56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주인들이여</a:t>
            </a:r>
            <a:r>
              <a:rPr dirty="0"/>
              <a:t>, </a:t>
            </a: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협박을</a:t>
            </a:r>
            <a:r>
              <a:rPr dirty="0"/>
              <a:t> </a:t>
            </a:r>
            <a:r>
              <a:rPr dirty="0" err="1"/>
              <a:t>그치고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행하십시오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외모로</a:t>
            </a:r>
            <a:r>
              <a:rPr dirty="0"/>
              <a:t> </a:t>
            </a:r>
            <a:r>
              <a:rPr dirty="0" err="1"/>
              <a:t>판단하시지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2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masters, treat your slaves in the same 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threaten them, since you know that he who is both their Master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yours is in heaven, and there is no favoritism with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1085</Words>
  <Application>Microsoft Office PowerPoint</Application>
  <PresentationFormat>와이드스크린</PresentationFormat>
  <Paragraphs>121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2022-09-08T12:29:23Z</dcterms:modified>
</cp:coreProperties>
</file>