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그리스도 예수의 종 바울과 디모데는 빌립보에 사는 그리스도 예수 안에 있는 모든 성도들과 감독들과 집사들에게 편지를 씁니다.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Paul and Timothy, servants of Christ Jesus, To all the saints in Christ Jesus at Philippi, together with the overseers and deacons: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최선의 것이 무엇인지 분별할 수 있게 되기를 기도합니다. 그래서 여러분이 그리스도의 날까지 순결하고 흠이 없이 지내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you may be able to discern what is best and may be pure and blameless until the day of Christ,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예수 그리스도로 인한 의의 열매로 충만해져서 하나님께 영광과 찬송을 돌리게 되기를 기도합니다.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filled with the fruit of righteousness that comes through Jesus Christ -- to the glory and praise of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형제들이여, 내가 당한 일이 오히려 복음의 진보를 가져온 사실을 여러분이 알기 바랍니다.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I want you to know, brothers, that what has happened to me has really served to advance the gospel.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내가 이렇게 사슬에 매인 것이 온 친위대와 다른 모든 사람들에게 그리스도 안에서 분명히 드러나게 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a result, it has become clear throughout the whole palace guard and to everyone else that I am in chains for Christ.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많은 형제들이 내가 매임으로 인해서 주를 신뢰함으로 두려움 없이 더욱 담대하게 하나님의 말씀을 전했습니다.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my chains, most of the brothers in the Lord have been encouraged to speak the word of God more courageously and fearlessly.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어떤 이들은 시기와 다툼으로, 또 어떤 이들은 좋은 뜻으로 그리스도를 전파합니다.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true that some preach Christ out of envy and rivalry, but others out of goodwill.</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좋은 뜻으로 전하는 사람들은 내가 복음을 변호하기 위해 세움받은 줄을 알고 사랑으로 전파하지만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latter do so in love, knowing that I am put here for the defense of the gospel.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시기와 다툼으로 전하는 사람들은 내가 갇힌 것에 괴로움을 더하게 하려고 순수하지 못하게 다툼으로 그리스도를 전파합니다.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former preach Christ out of selfish ambition, not sincerely, supposing that they can stir up trouble for me while I am in chains.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그렇지만 어떻습니까? 가식으로 하든 진실로 하든 전파되는 것은 그리스도니 나는 이것으로 인해 기뻐하고 또 기뻐할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what does it matter? The important thing is that in every way, whether from false motives or true, Christ is preached. And because of this I rejoice. Yes, and I will continue to rejoice,</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나는 여러분의 간구와 예수 그리스도의 영의 도우심으로 내가 풀려나리라는 것을 알고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know that through your prayers and the help given by the Spirit of Jesus Christ, what has happened to me will turn out for my deliverance.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하나님 우리 아버지와 주 예수 그리스도의 은혜와 평강이 여러분에게 있기를 빕니다.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Grace and peace to you from God our Father and the Lord Jesus Christ.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내가 간절히 기대하고 소망하는 것은, 내가 어떤 일에도 부끄러워하지 않고 항상 그랬듯이 지금도 담대하게 원하는 것은 살든지 죽든지 내 몸을 통해서 그리스도가 위대하게 되시는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eagerly expect and hope that I will in no way be ashamed, but will have sufficient courage so that now as always Christ will be exalted in my body, whether by life or by death.</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이는 내게 사는 것이 그리스도니 죽는 것도 유익하기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to me, to live is Christ and to die is gain.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그러나 육신 안에 사는 이것이 내게 열매 맺을 일이라면 내가 무엇을 택해야 할지 모르겠습니다.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 am to go on living in the body, this will mean fruitful labor for me. Yet what shall I choose? I do not know!</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나는 둘 사이에 끼어 있습니다. 나로서는 몸을 떠나 그리스도와 함께 사는 삶이 훨씬 더 좋습니다.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am torn between the two: I desire to depart and be with Christ, which is better by far;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그러나 여러분을 위해 내가 육신에 머무는 것이 더 필요하다고 생각합니다.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it is more necessary for you that I remain in the body.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여러분의 믿음의 진보와 기쁨을 위해 내가 여러분 모두와 함께 머물고 함께할 것을 확신합니다.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Convinced of this, I know that I will remain, and I will continue with all of you for your progress and joy in the faith,</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이는 내가 여러분에게 다시 갈 때 나로 인해 그리스도 예수 안에서 여러분의 자랑거리가 많아지게 하려는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through my being with you again your joy in Christ Jesus will overflow on account of me.</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여러분은 그리스도의 복음에 합당한 생활을 하십시오. 이것은 내가 가서 여러분을 보든지 떠나 있든지 여러분이 한 성령 안에 굳건히 서서 한마음으로 복음 안에서의 믿음 생활을 위해 함께 달려 나간다는 소식을 듣기 위함이며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Whatever happens, conduct yourselves in a manner worthy of the gospel of Christ. Then, whether I come and see you or only hear about you in my absence, I will know that you stand firm in one spirit, contending as one man for the faith of the gospel</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또한 대적자들의 그 어떤 엄포에도 놀라지 않는다는 소식을 듣기 위함입니다. 이것이 그들에게는 멸망의 증거요, 여러분에게는 구원의 증거입니다. 이것은 하나님께로부터 나온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without being frightened in any way by those who oppose you. This is a sign to them that they will be destroyed, but that you will be saved -- and that by God.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여러분은 그리스도를 위해 살아야 할 책임, 곧 그분을 믿을 뿐 아니라 그분을 위해 고난도 받아야 할 책임을 받았습니다.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it has been granted to you on behalf of Christ not only to believe on him, but also to suffer for him,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나는 여러분을 생각할 때마다 내 하나님께 감사를 드립니다.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thank my God every time I remember you.</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여러분도 나와 동일한 싸움을 싸우고 있습니다. 여러분은 이것을 내 안에서 보았고 아직도 내가 싸우고 있다는 것을 듣고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since you are going through the same struggle you saw I had, and now hear that I still have.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또한 여러분 모두를 위해 항상 기도할 때마다 기쁨으로 간구합니다.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all my prayers for all of you, I always pray with joy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이는 여러분이 첫날부터 지금까지 복음에 동참해 주었기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of your partnership in the gospel from the first day until now,</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여러분 안에서 선한 일을 시작하신 분이 그리스도 예수의 날까지 그 일을 성취하실 것을 나는 확신합니다.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being confident of this, that he who began a good work in you will carry it on to completion until the day of Christ Jesus.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여러분 모두에 대해 내가 이렇게 생각하는 것이 마땅한 것은 내가 여러분을 마음에 품고 있기 때문입니다. 이는 내가 사슬에 매였을 때나 복음을 변호하고 확증할 때나 여러분 모두가 나와 함께 은혜에 동참한 사람들이 되었기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right for me to feel this way about all of you, since I have you in my heart; for whether I am in chains or defending and confirming the gospel, all of you share in God's grace with 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내가 그리스도 예수의 마음으로 여러분 모두를 얼마나 사모하는지 하나님께서 내 증인이십니다.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God can testify how I long for all of you with the affection of Christ Jesus.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빌립보서 Philippians | 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나는 여러분의 사랑이 지혜와 모든 총명으로 더욱 풍성하게 돼서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this is my prayer: that your love may abound more and more in knowledge and depth of insight,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