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그러므로 그리스도 안에 무슨 격려나 사랑의 무슨 위로나 성령의 무슨 교제나 무슨 자비와 긍휼이 있거든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have any encouragement from being united with Christ, if any comfort from his love, if any fellowship with the Spirit, if any tenderness and compassion,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이는 하늘과 땅과 땅 아래 있는 모든 사람들이 예수의 이름 앞에 무릎을 꿇게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at the name of Jesus every knee should bow, in heaven and on earth and under the earth,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모든 입으로 예수 그리스도를 주라 시인하게 하셔서 하나님 아버지께 영광을 돌리게 하시려는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every tongue confess that Jesus Christ is Lord, to the glory of God the Father.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내 사랑하는 사람들이여, 여러분이 항상 순종했던 것처럼 내가 여러분과 함께 있을 때뿐 아니라 지금 내가 없을 때도 두렵고 떨리는 마음으로 여러분의 구원을 이루십시오.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my dear friends, as you have always obeyed -- not only in my presence, but now much more in my absence -- continue to work out your salvation with fear and trembling,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여러분 안에서 하나님의 기쁘신 뜻에 따라 결단하게 하시고 행동하게 하시는 분은 하나님이시기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it is God who works in you to will and to act according to his good purpose.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무슨 일을 하든지 여러분은 불평이나 분쟁 없이 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everything without complaining or arguing,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이는 여러분이 흠 없고 순전한 사람들이 돼 뒤틀리고 타락한 세대 가운데서 책망받을 것이 없는 하나님의 자녀들로서 세상에서 하늘의 별들처럼 빛나게 하려는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you may become blameless and pure, children of God without fault in a crooked and depraved generation, in which you shine like stars in the universe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생명의 말씀을 꼭 붙들어 그리스도의 날에 내게 자랑이 되게 하십시오. 이는 내가 헛되게 달음질하거나 헛되게 수고한 것이 아니기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you hold out the word of life -- in order that I may boast on the day of Christ that I did not run or labor for nothing.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이제 내가 여러분의 믿음의 제사와 예배에 내 피를 붓는 일이 있을지라도 나는 기뻐하고 여러분 모두와 함께 기뻐할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even if I am being poured out like a drink offering on the sacrifice and service coming from your faith, I am glad and rejoice with all of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여러분도 함께 기뻐하고 나와 함께 기뻐하십시오.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you too should be glad and rejoice with me.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주 예수 안에서 디모데를 여러분에게 빨리 보내고자 하는 것은 나도 여러분의 형편을 알고 마음에 시원함을 얻으려는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hope in the Lord Jesus to send Timothy to you soon, that I also may be cheered when I receive news about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같은 생각을 품고 같은 사랑을 나타내며 한마음으로 같은 것을 생각함으로 내 기쁨을 충만하게 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make my joy complete by being like-minded, having the same love, being one in spirit and purpose.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디모데와 같은 마음을 품고 여러분의 형편을 진정으로 돌볼 사람이 내게는 아무도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no one else like him, who takes a genuine interest in your welfare.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모든 사람이 자기 자신의 일에만 몰두하고 그리스도의 일에는 관심이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everyone looks out for his own interests, not those of Jesus Christ.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여러분은 디모데의 연단을 알고 있습니다. 자녀가 아버지에게 하듯이 그는 복음을 위해 나를 섬겼습니다.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know that Timothy has proved himself, because as a son with his father he has served with me in the work of the gospel.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그러므로 나는 내 형편이 허락하는 대로 즉시 그를 보내고 싶습니다.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hope, therefore, to send him as soon as I see how things go with me.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그리고 나 자신도 곧 가게 되리라고 주 안에서 확신합니다.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am confident in the Lord that I myself will come soon.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그러나 나는 내 형제이며 동역자이며 함께 군사 된 사람이며 또한 여러분의 사도이며 내 필요를 섬기는 사람인 에바브로디도를 여러분에게 돌려보내는 것이 필요하다고 생각했습니다.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think it is necessary to send back to you Epaphroditus, my brother, fellow worker and fellow soldier, who is also your messenger, whom you sent to take care of my needs.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그는 여러분 모두를 늘 사모하며 또 자기가 아프다는 소식을 여러분이 들은 줄 알고 늘 걱정하고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longs for all of you and is distressed because you heard he was ill.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사실 그가 병이 나서 거의 죽게 되었으나 하나님께서 그에게 긍휼을 베푸셨고 내게도 긍휼을 베풀어 주셨습니다. 이는 나로 하여금 근심 위에 근심을 갖지 않게 하시기 위한 것이었습니다.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Indeed he was ill, and almost died. But God had mercy on him, and not on him only but also on me, to spare me sorrow upon sorrow.</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그러므로 나는 여러분이 그를 다시 만나 봄으로 기뻐하고 나 또한 마음의 고통을 덜기 위해 그를 급히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am all the more eager to send him, so that when you see him again you may be glad and I may have less anxiety.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여러분은 주 안에서 큰 기쁨으로 그를 맞아 주고 그와 같은 사람들을 귀하게 여기십시오.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Welcome him in the Lord with great joy, and honor men like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무엇을 하든지 이기심이나 허영으로 하지 말고 서로 겸손한 마음으로 다른 사람들을 자기보다 낫게 여기십시오.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nothing out of selfish ambition or vain conceit, but in humility consider others better than yourselves.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이는 그가 그리스도의 일을 위해 거의 죽을 지경에 이르기까지 자신의 목숨을 돌보지 않았기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he almost died for the work of Christ, risking his life to make up for the help you could not give 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여러분은 각자 자기 자신의 일을 돌아볼 뿐더러 다른 사람의 일도 돌아보십시오.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of you should look not only to your own interests, but also to the interests of others.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여러분 안에 이 마음을 품으십시오. 이것은 그리스도 예수 안에 있던 마음이기도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attitude should be the same as that of Christ Jesus: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그분은 본래 하나님의 본체셨으나 하나님과 동등됨을 기득권으로 여기지 않으시고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being in very nature God, did not consider equality with God something to be grasped,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오히려 자신을 비워 종의 형체를 가져 사람의 모양이 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made himself nothing, taking the very nature of a servant, being made in human likeness.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그리고 그분은 자신을 낮춰 죽기까지 순종하셨으니, 곧 십자가에 달려 죽으신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being found in appearance as a man, he humbled himself and became obedient to death -- even death on a cross!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그러므로 하나님께서는 그를 지극히 높여 모든 이름 위에 뛰어난 이름을 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God exalted him to the highest place and gave him the name that is above every name,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