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그러므로 내 사랑하고 사모하는 형제들이여, 내 기쁨이며 면류관이요 내 사랑하는 여러분들이여, 이와 같이 주 안에서 굳건히 서십시오.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my brothers, you whom I love and long for, my joy and crown, that is how you should stand firm in the Lord, dear friends!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내가 주 안에서 크게 기뻐하는 것은 여러분이 나를 위해 생각하던 것이 이미 싹이 났기 때문입니다. 이에 대해 여러분이 관심은 있었지만 표현할 기회가 없었습니다.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rejoice greatly in the Lord that at last you have renewed your concern for me. Indeed, you have been concerned, but you had no opportunity to show it.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내가 궁핍하므로 이런 말을 하는 것이 아닙니다. 나는 어떤 처지에 있든지 자족하는 법을 배웠습니다.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not saying this because I am in need, for I have learned to be content whatever the circumstances.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나는 궁핍에 처할 줄도 알고 풍부에 처할 줄도 압니다. 나는 배부르든 배고프든, 풍족하든 궁핍하든, 모든 형편에 처하는 비결을 배웠습니다.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know what it is to be in need, and I know what it is to have plenty. I have learned the secret of being content in any and every situation, whether well fed or hungry, whether living in plenty or in want.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내게 능력 주시는 분 안에서 내가 모든 일을 감당할 수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can do everything through him who gives me strength.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여러분이 내 환난에 함께 참여했으니 잘했습니다.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it was good of you to share in my troubles.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빌립보 사람들이여, 여러분이 알다시피 복음 전파 활동 초기에 내가 마케도니아를 떠날 때 나를 위해 주고받는 일에 동참한 교회는 오직 여러분밖에 없습니다.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Moreover, as you Philippians know, in the early days of your acquaintance with the gospel, when I set out from Macedonia, not one church shared with me in the matter of giving and receiving, except you only;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내가 데살로니가에 있을 때도 여러분은 한두 번 내가 필요한 것들을 보내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even when I was in Thessalonica, you sent me aid again and again when I was in need.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내가 선물을 구하는 것이 아닙니다. 오직 여러분의 봉사에 열매가 풍성하기를 바랍니다.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 that I am looking for a gift, but I am looking for what may be credited to your account.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지금 나는 모든 것이 풍족하고 넉넉합니다. 여러분에게서 온 에바브로디도를 통해 받은 것으로 인해 풍족하니 이것은 하나님께서 기뻐 받으실 향기로운 제물입니다.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received full payment and even more; I am amply supplied, now that I have received from Epaphroditus the gifts you sent. They are a fragrant offering, an acceptable sacrifice, pleasing to God.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내 하나님께서 그리스도 예수 안에서 영광 가운데 그분의 풍성하심을 따라 여러분의 모든 필요를 채워 주실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my God will meet all your needs according to his glorious riches in Christ Jesus.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내가 유오디아에게 간청하고 순두게에게 간청하니 주 안에서 같은 마음을 가지십시오.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plead with Euodia and I plead with Syntyche to agree with each other in the Lord.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하나님 우리 아버지께 영광이 무궁하시기를 빕니다. 아멘.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our God and Father be glory for ever and ever. Amen.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그리스도 예수 안에 있는 모든 성도들에게 안부를 전해 주십시오. 나와 함께 있는 형제들이 여러분에게 안부를 전합니다.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Greet all the saints in Christ Jesus. The brothers who are with me send greetings.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모든 성도들, 특히 가이사 집안사람들이 여러분에게 안부를 전합니다.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saints send you greetings, especially those who belong to Caesar's household.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주 예수 그리스도의 은혜가 여러분의 심령에 함께하기를 빕니다. 아멘.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grace of the Lord Jesus Christ be with your spirit. Amen.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그리고 나와 멍에를 같이한 진실한 동역자여, 내가 당신에게도 부탁하는데 이 여인들을 도우십시오. 이들은 클레멘트와 그 밖의 내 동역자들과 함께 복음을 위해 나와 함께 달음질하던 사람들이며 그들의 이름이 생명책에 기록돼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Yes, and I ask you, loyal yokefellow, help these women who have contended at my side in the cause of the gospel, along with Clement and the rest of my fellow workers, whose names are in the book of life.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주 안에서 항상 기뻐하십시오. 내가 다시 말합니다. 기뻐하십시오.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Rejoice in the Lord always. I will say it again: Rejoice!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여러분의 관용을 모든 사람에게 나타내십시오. 주께서 가까이 계십니다.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your gentleness be evident to all. The Lord is near.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아무것도 염려하지 말고 오직 모든 일에 기도와 간구로 여러분이 구할 것을 하나님께 감사함으로 아뢰십시오.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be anxious about anything, but in everything, by prayer and petition, with thanksgiving, present your requests to God.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그리하면 모든 생각을 뛰어넘는 하나님의 평강이 그리스도 예수 안에서 여러분의 마음과 생각을 지켜 주실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peace of God, which transcends all understanding, will guard your hearts and your minds in Christ Jesus.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마지막으로 형제들이여, 무엇이든지 진실하고 무엇이든지 경건하고 무엇이든지 의롭고 무엇이든지 거룩하고 무엇이든지 사랑할 만하고 무엇이든지 칭찬할 만한 일이 있다면 거기에 무슨 덕이나 무슨 기림이 있든지 이것들을 생각하십시오.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Finally, brothers, whatever is true, whatever is noble, whatever is right, whatever is pure, whatever is lovely, whatever is admirable -- if anything is excellent or praiseworthy -- think about such things.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여러분은 내게서 배우고 받고 듣고 본 이것들을 실천하십시오. 그러면 평강의 하나님께서 여러분과 함께 계실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Whatever you have learned or received or heard from me, or seen in me -- put it into practice. And the God of peace will be with you.</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