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하나님의 뜻으로 그리스도 예수의 사도가 된 나 바울과 형제 디모데는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Paul, an apostle of Christ Jesus by the will of God, and Timothy our brother,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합당히</a:t>
            </a:r>
            <a:r>
              <a:rPr dirty="0"/>
              <a:t> </a:t>
            </a:r>
            <a:r>
              <a:rPr dirty="0" err="1"/>
              <a:t>행해서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기쁘시게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지식에서</a:t>
            </a:r>
            <a:r>
              <a:rPr dirty="0"/>
              <a:t> </a:t>
            </a:r>
            <a:r>
              <a:rPr dirty="0" err="1"/>
              <a:t>자라고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pray this in order that you may live a life worthy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may please him in every way: bearing fruit in every good work,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growing in the knowledge of God,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권능을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힘 </a:t>
            </a:r>
            <a:r>
              <a:rPr dirty="0" err="1"/>
              <a:t>있게</a:t>
            </a:r>
            <a:r>
              <a:rPr dirty="0"/>
              <a:t> 돼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lang="en-US"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견딜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기도합니다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being strengthened with all power according to his glorious might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have great endurance and patience, and joyfully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빛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성도의</a:t>
            </a:r>
            <a:r>
              <a:rPr dirty="0"/>
              <a:t> </a:t>
            </a:r>
            <a:r>
              <a:rPr dirty="0" err="1"/>
              <a:t>유업의</a:t>
            </a:r>
            <a:r>
              <a:rPr dirty="0"/>
              <a:t>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받기에</a:t>
            </a:r>
            <a:r>
              <a:rPr dirty="0"/>
              <a:t> </a:t>
            </a:r>
            <a:r>
              <a:rPr dirty="0" err="1"/>
              <a:t>합당한</a:t>
            </a:r>
            <a:r>
              <a:rPr dirty="0"/>
              <a:t> </a:t>
            </a:r>
            <a:r>
              <a:rPr dirty="0" err="1"/>
              <a:t>자격을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감사하게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6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giving thanks to the Father, who has qualified you to share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inheritance of the saints in the kingdom of light.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아버지께서는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어둠의</a:t>
            </a:r>
            <a:r>
              <a:rPr dirty="0"/>
              <a:t> </a:t>
            </a:r>
            <a:r>
              <a:rPr dirty="0" err="1"/>
              <a:t>권세에서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옮기셨습니다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8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rescued us from the dominion of darkness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us into the kingdom of the Son he loves,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하나님의 아들 안에서 우리는 구속, 곧 죄 사함을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whom we have redemption, the forgiveness of sins.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형상이요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피조물보다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나신</a:t>
            </a:r>
            <a:r>
              <a:rPr dirty="0"/>
              <a:t> </a:t>
            </a:r>
            <a:r>
              <a:rPr dirty="0" err="1"/>
              <a:t>분이십니다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is the image of the invisible God, the firstborn over all creation.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, 곧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보좌들과</a:t>
            </a:r>
            <a:r>
              <a:rPr dirty="0"/>
              <a:t> </a:t>
            </a:r>
            <a:r>
              <a:rPr dirty="0" err="1"/>
              <a:t>주권들과</a:t>
            </a:r>
            <a:r>
              <a:rPr dirty="0"/>
              <a:t> </a:t>
            </a:r>
            <a:r>
              <a:rPr dirty="0" err="1"/>
              <a:t>권력들과</a:t>
            </a:r>
            <a:r>
              <a:rPr dirty="0"/>
              <a:t> </a:t>
            </a:r>
            <a:r>
              <a:rPr dirty="0" err="1"/>
              <a:t>권세들이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창조됐기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만물이</a:t>
            </a:r>
            <a:r>
              <a:rPr dirty="0"/>
              <a:t> </a:t>
            </a:r>
            <a:r>
              <a:rPr dirty="0" err="1"/>
              <a:t>아들로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창조됐고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창조됐습니다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4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by him all things were created: things in heaven and on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visible and invisible, whether thrones or powers or rulers or authorities;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things were created by him and for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하나님의 아들은 만물보다 먼저 계시고 만물은 그분 안에 함께 서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is before all things, and in him all things hold together.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또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몸인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머리십니다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근본이시요</a:t>
            </a:r>
            <a:r>
              <a:rPr dirty="0"/>
              <a:t>,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살아나신</a:t>
            </a:r>
            <a:r>
              <a:rPr dirty="0"/>
              <a:t> </a:t>
            </a:r>
            <a:r>
              <a:rPr dirty="0" err="1"/>
              <a:t>분이십니다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만물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으뜸이</a:t>
            </a:r>
            <a:r>
              <a:rPr dirty="0"/>
              <a:t> </a:t>
            </a:r>
            <a:r>
              <a:rPr dirty="0" err="1"/>
              <a:t>되시려는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1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is the head of the body, the church;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 beginning and the firstborn from among the dead,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in everything he might have the supremacy.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이것은 아버지께서 모든 충만으로 아들 안에 거하게 하시기를 기뻐하셨고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God was pleased to have all his fullness dwell in him,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골로새에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성도들</a:t>
            </a:r>
            <a:r>
              <a:rPr dirty="0"/>
              <a:t>, 곧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형제들에게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08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holy and faithful brothers in Christ at </a:t>
            </a:r>
            <a:r>
              <a:rPr dirty="0" err="1"/>
              <a:t>Colosse</a:t>
            </a:r>
            <a:r>
              <a:rPr dirty="0"/>
              <a:t>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Grace and peace to you from God our Father.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03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십자가의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이뤄</a:t>
            </a:r>
            <a:r>
              <a:rPr dirty="0"/>
              <a:t> </a:t>
            </a:r>
            <a:r>
              <a:rPr dirty="0" err="1"/>
              <a:t>만물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것이든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자기와</a:t>
            </a:r>
            <a:r>
              <a:rPr dirty="0"/>
              <a:t> </a:t>
            </a:r>
            <a:r>
              <a:rPr dirty="0" err="1"/>
              <a:t>화목하게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기뻐하셨기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80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through him to reconcile to himself all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things on earth or things in heaven,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making peace through his blood, shed on the cross.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전에 악한 행실로 단절되고 마음으로 원수가 됐던 여러분을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88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you were alienated from God and were enemies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minds because of your evil behavior.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죽으심으로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몸으로</a:t>
            </a:r>
            <a:r>
              <a:rPr dirty="0"/>
              <a:t> </a:t>
            </a:r>
            <a:r>
              <a:rPr dirty="0" err="1"/>
              <a:t>화목하게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나무랄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세우고자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7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he has reconciled you by Christ's physical body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death to present you holy in his sight,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blemish and free from accusation --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거하고</a:t>
            </a:r>
            <a:r>
              <a:rPr dirty="0"/>
              <a:t> </a:t>
            </a:r>
            <a:r>
              <a:rPr dirty="0" err="1"/>
              <a:t>튼튼한</a:t>
            </a:r>
            <a:r>
              <a:rPr dirty="0"/>
              <a:t> 터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복음의</a:t>
            </a:r>
            <a:r>
              <a:rPr dirty="0"/>
              <a:t> </a:t>
            </a:r>
            <a:r>
              <a:rPr dirty="0" err="1"/>
              <a:t>소망에서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않아야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복음은</a:t>
            </a:r>
            <a:r>
              <a:rPr dirty="0"/>
              <a:t> </a:t>
            </a:r>
            <a:r>
              <a:rPr dirty="0" err="1"/>
              <a:t>천하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피조물에게</a:t>
            </a:r>
            <a:r>
              <a:rPr dirty="0"/>
              <a:t> </a:t>
            </a:r>
            <a:r>
              <a:rPr dirty="0" err="1"/>
              <a:t>선포됐고</a:t>
            </a:r>
            <a:r>
              <a:rPr dirty="0"/>
              <a:t> 나 </a:t>
            </a:r>
            <a:r>
              <a:rPr dirty="0" err="1"/>
              <a:t>바울은</a:t>
            </a:r>
            <a:r>
              <a:rPr dirty="0"/>
              <a:t> 이 </a:t>
            </a:r>
            <a:r>
              <a:rPr dirty="0" err="1"/>
              <a:t>복음의</a:t>
            </a:r>
            <a:r>
              <a:rPr dirty="0"/>
              <a:t> </a:t>
            </a:r>
            <a:r>
              <a:rPr dirty="0" err="1"/>
              <a:t>일꾼이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79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continue in your faith, established and firm,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moved from the hope held out in the gospel.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gospel that you heard and that has been proclaimed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every creature under heaven, and of which I, Paul, have become a servant.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몸 된 </a:t>
            </a:r>
            <a:r>
              <a:rPr dirty="0" err="1"/>
              <a:t>교회를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내 </a:t>
            </a:r>
            <a:r>
              <a:rPr dirty="0" err="1"/>
              <a:t>육체에</a:t>
            </a:r>
            <a:r>
              <a:rPr dirty="0"/>
              <a:t> </a:t>
            </a:r>
            <a:r>
              <a:rPr dirty="0" err="1"/>
              <a:t>채웁니다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62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rejoice in what was suffered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fill up in my flesh what is still lacking in regard to Christ's afflictions,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sake of his body, which is the church.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전파하기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경륜을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일꾼이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2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become its servant by the commission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gave me to present to you the word of God in its fullness --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시대와</a:t>
            </a:r>
            <a:r>
              <a:rPr dirty="0"/>
              <a:t> </a:t>
            </a:r>
            <a:r>
              <a:rPr dirty="0" err="1"/>
              <a:t>세대에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감춰져</a:t>
            </a:r>
            <a:r>
              <a:rPr dirty="0"/>
              <a:t> 온 </a:t>
            </a:r>
            <a:r>
              <a:rPr dirty="0" err="1"/>
              <a:t>비밀이었는데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성도들에게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6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mystery that has been kept hidden for ages and generations,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is now disclosed to the saints.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이 </a:t>
            </a:r>
            <a:r>
              <a:rPr dirty="0" err="1"/>
              <a:t>비밀의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풍성한지</a:t>
            </a:r>
            <a:r>
              <a:rPr dirty="0"/>
              <a:t> </a:t>
            </a:r>
            <a:r>
              <a:rPr dirty="0" err="1"/>
              <a:t>성도들에게</a:t>
            </a:r>
            <a:r>
              <a:rPr dirty="0"/>
              <a:t> </a:t>
            </a:r>
            <a:r>
              <a:rPr dirty="0" err="1"/>
              <a:t>알리고자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비밀은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, 곧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소망이십니다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70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them God has chosen to make known among the Gentiles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glorious riches of this mystery, which is Christ in you, the hope of glory.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전파해서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권하고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가르칩니다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세우기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38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proclaim him, admonishing and teaching everyone with all wisdom,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may present everyone perfect in Christ.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내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활동하시는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역사를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열심히</a:t>
            </a:r>
            <a:r>
              <a:rPr dirty="0"/>
              <a:t> </a:t>
            </a:r>
            <a:r>
              <a:rPr dirty="0" err="1"/>
              <a:t>수고하고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5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this end I labor, struggling with all his energy,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so powerfully works in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38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always thank God, the Father of our Lord Jesus Christ,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we pray for you,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믿음과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성도를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들었기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1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we have heard of your faith in Christ Jesus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love you have for all the saints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둔 </a:t>
            </a:r>
            <a:r>
              <a:rPr dirty="0" err="1"/>
              <a:t>소망에서</a:t>
            </a:r>
            <a:r>
              <a:rPr dirty="0"/>
              <a:t> </a:t>
            </a:r>
            <a:r>
              <a:rPr dirty="0" err="1"/>
              <a:t>비롯된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소망은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말씀</a:t>
            </a:r>
            <a:r>
              <a:rPr dirty="0"/>
              <a:t>, 곧 </a:t>
            </a:r>
            <a:r>
              <a:rPr dirty="0" err="1"/>
              <a:t>복음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5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faith and love that spring from the hope that is stored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in heaven and that you have already heard about in the word of truth,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gospel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이 </a:t>
            </a:r>
            <a:r>
              <a:rPr dirty="0" err="1"/>
              <a:t>복음이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전해져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진리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깨닫게</a:t>
            </a:r>
            <a:r>
              <a:rPr dirty="0"/>
              <a:t> 된 </a:t>
            </a:r>
            <a:r>
              <a:rPr dirty="0" err="1"/>
              <a:t>날부터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가운데서와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세상에서도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맺으며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자라나고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9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has come to you. All over the world this gospel is bearing fruit and growing,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it has been doing among you since the day you heard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understood God's grace in all its truth.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이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종 된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에바브라에게서</a:t>
            </a:r>
            <a:r>
              <a:rPr dirty="0"/>
              <a:t> </a:t>
            </a:r>
            <a:r>
              <a:rPr dirty="0" err="1"/>
              <a:t>배웠습니다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일꾼이요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93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learned it from Epaphras, our dear fellow servant,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a faithful minister of Christ on our behalf,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성령 안에서 행하는 여러분의 사랑을 우리에게 알려 준 사람입니다.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who also told us of your love in the Spirit.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날부터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쉬지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기도하며</a:t>
            </a:r>
            <a:r>
              <a:rPr dirty="0"/>
              <a:t> </a:t>
            </a:r>
            <a:r>
              <a:rPr dirty="0" err="1"/>
              <a:t>간구합니다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영적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통찰로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지식으로</a:t>
            </a:r>
            <a:r>
              <a:rPr dirty="0"/>
              <a:t> </a:t>
            </a:r>
            <a:r>
              <a:rPr dirty="0" err="1"/>
              <a:t>충만하게</a:t>
            </a:r>
            <a:r>
              <a:rPr dirty="0"/>
              <a:t> </a:t>
            </a:r>
            <a:r>
              <a:rPr dirty="0" err="1"/>
              <a:t>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32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reason, since the day we heard about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not stopped praying for you and asking God to fill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knowledge of his will through all spiritual wisdom and understanding.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1460</Words>
  <Application>Microsoft Office PowerPoint</Application>
  <PresentationFormat>와이드스크린</PresentationFormat>
  <Paragraphs>153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131</cp:revision>
  <dcterms:created xsi:type="dcterms:W3CDTF">2019-02-17T10:11:46Z</dcterms:created>
  <dcterms:modified xsi:type="dcterms:W3CDTF">2022-09-07T01:44:22Z</dcterms:modified>
</cp:coreProperties>
</file>