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라오디게아에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수고하고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9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you to know how much I am struggling for you and for those at Laodicea,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all who have not met me personally.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권력과</a:t>
            </a:r>
            <a:r>
              <a:rPr dirty="0"/>
              <a:t> </a:t>
            </a:r>
            <a:r>
              <a:rPr dirty="0" err="1"/>
              <a:t>권세의</a:t>
            </a:r>
            <a:r>
              <a:rPr dirty="0"/>
              <a:t> </a:t>
            </a:r>
            <a:r>
              <a:rPr dirty="0" err="1"/>
              <a:t>머리십니다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1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been given fullness in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the head over every power and authority.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할례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him you were also circumcised, in the putting off of the sinful nature,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with a circumcision done by the hands of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the circumcision done by Christ,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세례로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장사됐고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살리신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been buried with him in baptism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raised with him through your faith in the power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raised him from the dead.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무할례로</a:t>
            </a:r>
            <a:r>
              <a:rPr dirty="0"/>
              <a:t> </a:t>
            </a:r>
            <a:r>
              <a:rPr dirty="0" err="1"/>
              <a:t>죽었으나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용서하심으로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7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were dead in your sins and in the uncircumcision of your sinful nature,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made you alive with Christ. He forgave us all our sins,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거스려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조문들이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채무</a:t>
            </a:r>
            <a:r>
              <a:rPr dirty="0"/>
              <a:t> </a:t>
            </a:r>
            <a:r>
              <a:rPr dirty="0" err="1"/>
              <a:t>증서를</a:t>
            </a:r>
            <a:r>
              <a:rPr dirty="0"/>
              <a:t> </a:t>
            </a:r>
            <a:r>
              <a:rPr dirty="0" err="1"/>
              <a:t>제거하시고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canceled the written code, with its regulations,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against us and that stood opposed to us; he took it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nailing it to the cross.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십자가로</a:t>
            </a:r>
            <a:r>
              <a:rPr dirty="0"/>
              <a:t> </a:t>
            </a:r>
            <a:r>
              <a:rPr dirty="0" err="1"/>
              <a:t>권력들과</a:t>
            </a:r>
            <a:r>
              <a:rPr dirty="0"/>
              <a:t> </a:t>
            </a:r>
            <a:r>
              <a:rPr dirty="0" err="1"/>
              <a:t>권세들을</a:t>
            </a:r>
            <a:r>
              <a:rPr dirty="0"/>
              <a:t> </a:t>
            </a:r>
            <a:r>
              <a:rPr dirty="0" err="1"/>
              <a:t>무장</a:t>
            </a:r>
            <a:r>
              <a:rPr dirty="0"/>
              <a:t> </a:t>
            </a:r>
            <a:r>
              <a:rPr dirty="0" err="1"/>
              <a:t>해제시키시고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공개적인</a:t>
            </a:r>
            <a:r>
              <a:rPr dirty="0"/>
              <a:t> </a:t>
            </a:r>
            <a:r>
              <a:rPr dirty="0" err="1"/>
              <a:t>구경거리가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having disarmed the powers and authorities,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a public spectacle of them, triumphing over them by the cross.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일이나</a:t>
            </a:r>
            <a:r>
              <a:rPr dirty="0"/>
              <a:t> </a:t>
            </a:r>
            <a:r>
              <a:rPr dirty="0" err="1"/>
              <a:t>절기나</a:t>
            </a:r>
            <a:r>
              <a:rPr dirty="0"/>
              <a:t> </a:t>
            </a:r>
            <a:r>
              <a:rPr dirty="0" err="1"/>
              <a:t>초승달</a:t>
            </a:r>
            <a:r>
              <a:rPr dirty="0"/>
              <a:t> </a:t>
            </a:r>
            <a:r>
              <a:rPr dirty="0" err="1"/>
              <a:t>축제나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문제로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판단하지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do not let anyone judge you by what you eat or drink,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with regard to a religious festival,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New Moon celebration or a Sabbath day.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올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그림자일</a:t>
            </a:r>
            <a:r>
              <a:rPr dirty="0"/>
              <a:t> </a:t>
            </a:r>
            <a:r>
              <a:rPr dirty="0" err="1"/>
              <a:t>뿐이요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실체는</a:t>
            </a:r>
            <a:r>
              <a:rPr dirty="0"/>
              <a:t> </a:t>
            </a:r>
            <a:r>
              <a:rPr dirty="0" err="1"/>
              <a:t>그리스도께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6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a shadow of the things that were to come; the reality,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is found in Christ.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겸손과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숭배를</a:t>
            </a:r>
            <a:r>
              <a:rPr dirty="0"/>
              <a:t> </a:t>
            </a:r>
            <a:r>
              <a:rPr dirty="0" err="1"/>
              <a:t>주장해서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빼앗지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본 </a:t>
            </a:r>
            <a:r>
              <a:rPr dirty="0" err="1"/>
              <a:t>것들에</a:t>
            </a:r>
            <a:r>
              <a:rPr dirty="0"/>
              <a:t> </a:t>
            </a:r>
            <a:r>
              <a:rPr dirty="0" err="1"/>
              <a:t>집착해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생각으로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교만해져서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anyone who delights in false humility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worship of angels disqualify you for the prize.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 person goes into great detail about what he has seen,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unspiritual mind puffs him up with idle notions.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붙들지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머리신</a:t>
            </a:r>
            <a:r>
              <a:rPr dirty="0"/>
              <a:t> </a:t>
            </a:r>
            <a:r>
              <a:rPr dirty="0" err="1"/>
              <a:t>그리스도로부터</a:t>
            </a:r>
            <a:r>
              <a:rPr dirty="0"/>
              <a:t> </a:t>
            </a:r>
            <a:r>
              <a:rPr dirty="0" err="1"/>
              <a:t>마디와</a:t>
            </a:r>
            <a:r>
              <a:rPr dirty="0"/>
              <a:t> </a:t>
            </a:r>
            <a:r>
              <a:rPr dirty="0" err="1"/>
              <a:t>힘줄을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영양을</a:t>
            </a:r>
            <a:r>
              <a:rPr dirty="0"/>
              <a:t> </a:t>
            </a:r>
            <a:r>
              <a:rPr dirty="0" err="1"/>
              <a:t>공급받고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결합돼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자라게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자라납니다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lost connection with the Head, from whom the whole body,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supported and held together by its ligaments and sinews,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grows as God causes it to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연합해</a:t>
            </a:r>
            <a:r>
              <a:rPr dirty="0"/>
              <a:t> </a:t>
            </a:r>
            <a:r>
              <a:rPr dirty="0" err="1"/>
              <a:t>깨달음에</a:t>
            </a:r>
            <a:r>
              <a:rPr dirty="0"/>
              <a:t> </a:t>
            </a:r>
            <a:r>
              <a:rPr dirty="0" err="1"/>
              <a:t>근거한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이해의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풍성에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비밀인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purpose is that they may be encouraged in heart and united in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may have the full riches of complete understanding,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that they may know the mystery of God, namely, Christ,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초등학문에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죽었는데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규정들에</a:t>
            </a:r>
            <a:r>
              <a:rPr dirty="0"/>
              <a:t> </a:t>
            </a:r>
            <a:r>
              <a:rPr dirty="0" err="1"/>
              <a:t>굴복합니까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8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died with Christ to the basic principles of this world,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why, as though you still belonged to it, do you submit to its rules: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“붙잡지도 말라, 맛보지도 말라, 만지지도 말라” 하면서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handle! Do not taste! Do not touch!"?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7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(</a:t>
            </a: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사용되다가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계명과</a:t>
            </a:r>
            <a:r>
              <a:rPr dirty="0"/>
              <a:t>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1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all destined to perish with 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based on human commands and teachings.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규정들은</a:t>
            </a:r>
            <a:r>
              <a:rPr dirty="0"/>
              <a:t> </a:t>
            </a:r>
            <a:r>
              <a:rPr dirty="0" err="1"/>
              <a:t>꾸며낸</a:t>
            </a:r>
            <a:r>
              <a:rPr dirty="0"/>
              <a:t> </a:t>
            </a:r>
            <a:r>
              <a:rPr dirty="0" err="1"/>
              <a:t>경건과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겸손과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가지지만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억제하는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regulations indeed have an appearance of wisdom,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self-imposed worship, their false humility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harsh treatment of the body,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lack any value in restraining sensual indulgence.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그리스도 안에는 지혜와 지식의 모든 보화가 감춰져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whom are hidden all the treasures of wisdom and knowledge.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이 말을 하는 것은 아무도 교묘한 말로 여러분을 속이지 못하게 하기 위함입니다.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this so that no one may deceive you by fine-sounding 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육신으로는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있으나</a:t>
            </a:r>
            <a:r>
              <a:rPr dirty="0"/>
              <a:t> </a:t>
            </a:r>
            <a:r>
              <a:rPr dirty="0" err="1"/>
              <a:t>영으로는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질서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굳건한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3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though I am absent from you in body,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present with you in spirit and delight to see how orderly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and how firm your faith in Christ 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여러분은 그리스도 예수를 주로 영접한 것처럼 주 안에서 사십시오.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then, just as you received Christ Jesus as Lord, continue to live in him,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주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r>
              <a:rPr dirty="0" err="1"/>
              <a:t>세움을</a:t>
            </a:r>
            <a:r>
              <a:rPr dirty="0"/>
              <a:t> </a:t>
            </a:r>
            <a:r>
              <a:rPr dirty="0" err="1"/>
              <a:t>받으며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감사가</a:t>
            </a:r>
            <a:r>
              <a:rPr dirty="0"/>
              <a:t> </a:t>
            </a:r>
            <a:r>
              <a:rPr dirty="0" err="1"/>
              <a:t>넘치게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rooted and built up in him, strengthened in the faith as you were taught,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overflowing with thankfulness.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철학과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속임수로</a:t>
            </a:r>
            <a:r>
              <a:rPr dirty="0"/>
              <a:t> </a:t>
            </a:r>
            <a:r>
              <a:rPr dirty="0" err="1"/>
              <a:t>사로잡지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조심하십시오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전통과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초등</a:t>
            </a:r>
            <a:r>
              <a:rPr dirty="0"/>
              <a:t> </a:t>
            </a:r>
            <a:r>
              <a:rPr dirty="0" err="1"/>
              <a:t>학문을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to it that no one takes you captive through hollow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deceptive philosophy, which depends on human tradition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basic principles of this world rather than on Christ.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그리스도 안에는 신성의 모든 충만이 육체의 모습으로 거합니다.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in Christ all the fullness of the Deity lives in bodily form,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1157</Words>
  <Application>Microsoft Office PowerPoint</Application>
  <PresentationFormat>와이드스크린</PresentationFormat>
  <Paragraphs>123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2022-09-07T02:07:08Z</dcterms:modified>
</cp:coreProperties>
</file>