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33" autoAdjust="0"/>
    <p:restoredTop sz="94807"/>
  </p:normalViewPr>
  <p:slideViewPr>
    <p:cSldViewPr snapToGrid="0" snapToObjects="1">
      <p:cViewPr varScale="1">
        <p:scale>
          <a:sx n="104" d="100"/>
          <a:sy n="104" d="100"/>
        </p:scale>
        <p:origin x="43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2022-09-07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골로새서 Colossians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63542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﻿1</a:t>
            </a:r>
            <a:br>
              <a:rPr dirty="0"/>
            </a:br>
            <a:r>
              <a:rPr dirty="0" err="1"/>
              <a:t>그러므로</a:t>
            </a:r>
            <a:r>
              <a:rPr dirty="0"/>
              <a:t> </a:t>
            </a:r>
            <a:r>
              <a:rPr dirty="0" err="1"/>
              <a:t>여러분이</a:t>
            </a:r>
            <a:r>
              <a:rPr dirty="0"/>
              <a:t> </a:t>
            </a:r>
            <a:r>
              <a:rPr dirty="0" err="1"/>
              <a:t>그리스도와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살리심을</a:t>
            </a:r>
            <a:r>
              <a:rPr dirty="0"/>
              <a:t> </a:t>
            </a:r>
            <a:r>
              <a:rPr dirty="0" err="1"/>
              <a:t>받았으니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위에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것들을</a:t>
            </a:r>
            <a:r>
              <a:rPr dirty="0"/>
              <a:t> </a:t>
            </a:r>
            <a:r>
              <a:rPr dirty="0" err="1"/>
              <a:t>추구하십시오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거기에는</a:t>
            </a:r>
            <a:r>
              <a:rPr dirty="0"/>
              <a:t> </a:t>
            </a:r>
            <a:r>
              <a:rPr dirty="0" err="1"/>
              <a:t>그리스도께서</a:t>
            </a:r>
            <a:r>
              <a:rPr dirty="0"/>
              <a:t> </a:t>
            </a:r>
            <a:r>
              <a:rPr dirty="0" err="1"/>
              <a:t>하나님의</a:t>
            </a:r>
            <a:r>
              <a:rPr dirty="0"/>
              <a:t> </a:t>
            </a:r>
            <a:r>
              <a:rPr dirty="0" err="1"/>
              <a:t>오른편에</a:t>
            </a:r>
            <a:r>
              <a:rPr dirty="0"/>
              <a:t> </a:t>
            </a:r>
            <a:r>
              <a:rPr dirty="0" err="1"/>
              <a:t>앉아</a:t>
            </a:r>
            <a:r>
              <a:rPr dirty="0"/>
              <a:t> </a:t>
            </a:r>
            <a:r>
              <a:rPr dirty="0" err="1"/>
              <a:t>계십니다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97338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Since, then, you have been raised with Christ,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set your hearts on things above,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where Christ is seated at the right hand of God.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골로새서 Colossians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12942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/>
              <a:t>새 </a:t>
            </a:r>
            <a:r>
              <a:rPr dirty="0" err="1"/>
              <a:t>사람을</a:t>
            </a:r>
            <a:r>
              <a:rPr dirty="0"/>
              <a:t> </a:t>
            </a:r>
            <a:r>
              <a:rPr dirty="0" err="1"/>
              <a:t>입으십시오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이 새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자기를</a:t>
            </a:r>
            <a:r>
              <a:rPr dirty="0"/>
              <a:t> </a:t>
            </a:r>
            <a:r>
              <a:rPr dirty="0" err="1"/>
              <a:t>창조하신</a:t>
            </a:r>
            <a:r>
              <a:rPr dirty="0"/>
              <a:t> </a:t>
            </a:r>
            <a:r>
              <a:rPr dirty="0" err="1"/>
              <a:t>분의</a:t>
            </a:r>
            <a:r>
              <a:rPr dirty="0"/>
              <a:t> </a:t>
            </a:r>
            <a:r>
              <a:rPr dirty="0" err="1"/>
              <a:t>형상을</a:t>
            </a:r>
            <a:r>
              <a:rPr dirty="0"/>
              <a:t> </a:t>
            </a:r>
            <a:r>
              <a:rPr dirty="0" err="1"/>
              <a:t>따라</a:t>
            </a:r>
            <a:r>
              <a:rPr dirty="0"/>
              <a:t> </a:t>
            </a:r>
            <a:r>
              <a:rPr dirty="0" err="1"/>
              <a:t>끊임없이</a:t>
            </a:r>
            <a:r>
              <a:rPr dirty="0"/>
              <a:t> </a:t>
            </a:r>
            <a:r>
              <a:rPr dirty="0" err="1"/>
              <a:t>새로워져서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참 </a:t>
            </a:r>
            <a:r>
              <a:rPr dirty="0" err="1"/>
              <a:t>지식에</a:t>
            </a:r>
            <a:r>
              <a:rPr dirty="0"/>
              <a:t> </a:t>
            </a:r>
            <a:r>
              <a:rPr dirty="0" err="1"/>
              <a:t>이르게</a:t>
            </a:r>
            <a:r>
              <a:rPr dirty="0"/>
              <a:t> </a:t>
            </a:r>
            <a:r>
              <a:rPr dirty="0" err="1"/>
              <a:t>됩니다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45643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have put on the new self,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which is being renewed in knowledge in the image of its Creator.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골로새서 Colossians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478603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 err="1"/>
              <a:t>거기에는</a:t>
            </a:r>
            <a:r>
              <a:rPr dirty="0"/>
              <a:t> </a:t>
            </a:r>
            <a:r>
              <a:rPr dirty="0" err="1"/>
              <a:t>그리스</a:t>
            </a:r>
            <a:r>
              <a:rPr dirty="0"/>
              <a:t> </a:t>
            </a:r>
            <a:r>
              <a:rPr dirty="0" err="1"/>
              <a:t>사람이나</a:t>
            </a:r>
            <a:r>
              <a:rPr dirty="0"/>
              <a:t> </a:t>
            </a:r>
            <a:r>
              <a:rPr dirty="0" err="1"/>
              <a:t>유대</a:t>
            </a:r>
            <a:r>
              <a:rPr dirty="0"/>
              <a:t> </a:t>
            </a:r>
            <a:r>
              <a:rPr dirty="0" err="1"/>
              <a:t>사람이나</a:t>
            </a:r>
            <a:r>
              <a:rPr dirty="0"/>
              <a:t>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할례를</a:t>
            </a:r>
            <a:r>
              <a:rPr dirty="0"/>
              <a:t> </a:t>
            </a:r>
            <a:r>
              <a:rPr dirty="0" err="1"/>
              <a:t>받은</a:t>
            </a:r>
            <a:r>
              <a:rPr dirty="0"/>
              <a:t> </a:t>
            </a:r>
            <a:r>
              <a:rPr dirty="0" err="1"/>
              <a:t>사람이나</a:t>
            </a:r>
            <a:r>
              <a:rPr dirty="0"/>
              <a:t> </a:t>
            </a:r>
            <a:r>
              <a:rPr dirty="0" err="1"/>
              <a:t>할례를</a:t>
            </a:r>
            <a:r>
              <a:rPr dirty="0"/>
              <a:t> </a:t>
            </a:r>
            <a:r>
              <a:rPr dirty="0" err="1"/>
              <a:t>받지</a:t>
            </a:r>
            <a:r>
              <a:rPr dirty="0"/>
              <a:t> </a:t>
            </a:r>
            <a:r>
              <a:rPr dirty="0" err="1"/>
              <a:t>않은</a:t>
            </a:r>
            <a:r>
              <a:rPr dirty="0"/>
              <a:t> </a:t>
            </a:r>
            <a:r>
              <a:rPr dirty="0" err="1"/>
              <a:t>사람이나</a:t>
            </a:r>
            <a:r>
              <a:rPr dirty="0"/>
              <a:t>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야만인이나</a:t>
            </a:r>
            <a:r>
              <a:rPr dirty="0"/>
              <a:t> </a:t>
            </a:r>
            <a:r>
              <a:rPr dirty="0" err="1"/>
              <a:t>스구디아</a:t>
            </a:r>
            <a:r>
              <a:rPr dirty="0"/>
              <a:t> </a:t>
            </a:r>
            <a:r>
              <a:rPr dirty="0" err="1"/>
              <a:t>사람이나</a:t>
            </a:r>
            <a:r>
              <a:rPr dirty="0"/>
              <a:t>, </a:t>
            </a:r>
            <a:r>
              <a:rPr dirty="0" err="1"/>
              <a:t>종이나</a:t>
            </a:r>
            <a:r>
              <a:rPr dirty="0"/>
              <a:t> </a:t>
            </a:r>
            <a:r>
              <a:rPr dirty="0" err="1"/>
              <a:t>자유인이</a:t>
            </a:r>
            <a:r>
              <a:rPr dirty="0"/>
              <a:t> </a:t>
            </a:r>
            <a:r>
              <a:rPr dirty="0" err="1"/>
              <a:t>따로</a:t>
            </a:r>
            <a:r>
              <a:rPr dirty="0"/>
              <a:t> </a:t>
            </a:r>
            <a:r>
              <a:rPr dirty="0" err="1"/>
              <a:t>없습니다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오직</a:t>
            </a:r>
            <a:r>
              <a:rPr dirty="0"/>
              <a:t> </a:t>
            </a:r>
            <a:r>
              <a:rPr dirty="0" err="1"/>
              <a:t>그리스도는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것이요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것 </a:t>
            </a:r>
            <a:r>
              <a:rPr dirty="0" err="1"/>
              <a:t>안에</a:t>
            </a:r>
            <a:r>
              <a:rPr dirty="0"/>
              <a:t> </a:t>
            </a:r>
            <a:r>
              <a:rPr dirty="0" err="1"/>
              <a:t>계십니다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92744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Here there is no Greek or Jew, circumcised or uncircumcised,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barbarian, Scythian, slave or free, but Christ is all, and is in all.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골로새서 Colossians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37921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dirty="0" err="1"/>
              <a:t>그러므로</a:t>
            </a:r>
            <a:r>
              <a:rPr dirty="0"/>
              <a:t> </a:t>
            </a:r>
            <a:r>
              <a:rPr dirty="0" err="1"/>
              <a:t>여러분은</a:t>
            </a:r>
            <a:r>
              <a:rPr dirty="0"/>
              <a:t> </a:t>
            </a:r>
            <a:r>
              <a:rPr dirty="0" err="1"/>
              <a:t>하나님께서</a:t>
            </a:r>
            <a:r>
              <a:rPr dirty="0"/>
              <a:t> </a:t>
            </a:r>
            <a:r>
              <a:rPr dirty="0" err="1"/>
              <a:t>택하신</a:t>
            </a:r>
            <a:r>
              <a:rPr dirty="0"/>
              <a:t> </a:t>
            </a:r>
            <a:r>
              <a:rPr dirty="0" err="1"/>
              <a:t>사람들</a:t>
            </a:r>
            <a:r>
              <a:rPr dirty="0"/>
              <a:t>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곧 </a:t>
            </a:r>
            <a:r>
              <a:rPr dirty="0" err="1"/>
              <a:t>거룩하고</a:t>
            </a:r>
            <a:r>
              <a:rPr dirty="0"/>
              <a:t> </a:t>
            </a:r>
            <a:r>
              <a:rPr dirty="0" err="1"/>
              <a:t>사랑하심을</a:t>
            </a:r>
            <a:r>
              <a:rPr dirty="0"/>
              <a:t> </a:t>
            </a:r>
            <a:r>
              <a:rPr dirty="0" err="1"/>
              <a:t>받은</a:t>
            </a:r>
            <a:r>
              <a:rPr dirty="0"/>
              <a:t> </a:t>
            </a:r>
            <a:r>
              <a:rPr dirty="0" err="1"/>
              <a:t>사람들같이</a:t>
            </a:r>
            <a:r>
              <a:rPr dirty="0"/>
              <a:t> </a:t>
            </a:r>
            <a:r>
              <a:rPr dirty="0" err="1"/>
              <a:t>긍휼과</a:t>
            </a:r>
            <a:r>
              <a:rPr dirty="0"/>
              <a:t> </a:t>
            </a:r>
            <a:r>
              <a:rPr dirty="0" err="1"/>
              <a:t>친절과</a:t>
            </a:r>
            <a:r>
              <a:rPr dirty="0"/>
              <a:t> </a:t>
            </a:r>
            <a:r>
              <a:rPr dirty="0" err="1"/>
              <a:t>겸손과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온유와</a:t>
            </a:r>
            <a:r>
              <a:rPr dirty="0"/>
              <a:t> </a:t>
            </a:r>
            <a:r>
              <a:rPr dirty="0" err="1"/>
              <a:t>오래</a:t>
            </a:r>
            <a:r>
              <a:rPr dirty="0"/>
              <a:t> </a:t>
            </a:r>
            <a:r>
              <a:rPr dirty="0" err="1"/>
              <a:t>참음으로</a:t>
            </a:r>
            <a:r>
              <a:rPr dirty="0"/>
              <a:t> 옷 </a:t>
            </a:r>
            <a:r>
              <a:rPr dirty="0" err="1"/>
              <a:t>입으십시오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47860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Therefore, as God's chosen people, holy and dearly loved,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clothe yourselves with compassion, kindness,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humility, gentleness and patience.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골로새서 Colossians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71291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</a:t>
            </a:r>
            <a:br>
              <a:rPr dirty="0"/>
            </a:br>
            <a:r>
              <a:rPr dirty="0" err="1"/>
              <a:t>누가</a:t>
            </a:r>
            <a:r>
              <a:rPr dirty="0"/>
              <a:t> </a:t>
            </a:r>
            <a:r>
              <a:rPr dirty="0" err="1"/>
              <a:t>누구에게</a:t>
            </a:r>
            <a:r>
              <a:rPr dirty="0"/>
              <a:t> </a:t>
            </a:r>
            <a:r>
              <a:rPr dirty="0" err="1"/>
              <a:t>불평거리가</a:t>
            </a:r>
            <a:r>
              <a:rPr dirty="0"/>
              <a:t> </a:t>
            </a:r>
            <a:r>
              <a:rPr dirty="0" err="1"/>
              <a:t>있더라도</a:t>
            </a:r>
            <a:r>
              <a:rPr dirty="0"/>
              <a:t> </a:t>
            </a:r>
            <a:r>
              <a:rPr dirty="0" err="1"/>
              <a:t>서로</a:t>
            </a:r>
            <a:r>
              <a:rPr dirty="0"/>
              <a:t> </a:t>
            </a:r>
            <a:r>
              <a:rPr dirty="0" err="1"/>
              <a:t>용납하고</a:t>
            </a:r>
            <a:r>
              <a:rPr dirty="0"/>
              <a:t> </a:t>
            </a:r>
            <a:r>
              <a:rPr dirty="0" err="1"/>
              <a:t>서로</a:t>
            </a:r>
            <a:r>
              <a:rPr dirty="0"/>
              <a:t> </a:t>
            </a:r>
            <a:r>
              <a:rPr dirty="0" err="1"/>
              <a:t>용서해</a:t>
            </a:r>
            <a:r>
              <a:rPr dirty="0"/>
              <a:t> </a:t>
            </a:r>
            <a:r>
              <a:rPr dirty="0" err="1"/>
              <a:t>주십시오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주께서</a:t>
            </a:r>
            <a:r>
              <a:rPr dirty="0"/>
              <a:t> </a:t>
            </a:r>
            <a:r>
              <a:rPr dirty="0" err="1"/>
              <a:t>여러분을</a:t>
            </a:r>
            <a:r>
              <a:rPr dirty="0"/>
              <a:t> </a:t>
            </a:r>
            <a:r>
              <a:rPr dirty="0" err="1"/>
              <a:t>용서하신</a:t>
            </a:r>
            <a:r>
              <a:rPr dirty="0"/>
              <a:t> </a:t>
            </a:r>
            <a:r>
              <a:rPr dirty="0" err="1"/>
              <a:t>것같이</a:t>
            </a:r>
            <a:r>
              <a:rPr dirty="0"/>
              <a:t> </a:t>
            </a:r>
            <a:r>
              <a:rPr dirty="0" err="1"/>
              <a:t>여러분도</a:t>
            </a:r>
            <a:r>
              <a:rPr dirty="0"/>
              <a:t> </a:t>
            </a:r>
            <a:r>
              <a:rPr dirty="0" err="1"/>
              <a:t>그렇게</a:t>
            </a:r>
            <a:r>
              <a:rPr dirty="0"/>
              <a:t> </a:t>
            </a:r>
            <a:r>
              <a:rPr dirty="0" err="1"/>
              <a:t>하십시오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80749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Bear with each other and forgive whatever grievances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may have against one another. Forgive as the Lord forgave you.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골로새서 Colossians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78876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14</a:t>
            </a:r>
            <a:br>
              <a:rPr dirty="0"/>
            </a:br>
            <a:r>
              <a:rPr dirty="0" err="1"/>
              <a:t>그리고</a:t>
            </a:r>
            <a:r>
              <a:rPr dirty="0"/>
              <a:t> 이 </a:t>
            </a:r>
            <a:r>
              <a:rPr dirty="0" err="1"/>
              <a:t>모든</a:t>
            </a:r>
            <a:r>
              <a:rPr dirty="0"/>
              <a:t> 것 </a:t>
            </a:r>
            <a:r>
              <a:rPr dirty="0" err="1"/>
              <a:t>위에</a:t>
            </a:r>
            <a:r>
              <a:rPr dirty="0"/>
              <a:t> </a:t>
            </a:r>
            <a:r>
              <a:rPr dirty="0" err="1"/>
              <a:t>사랑을</a:t>
            </a:r>
            <a:r>
              <a:rPr dirty="0"/>
              <a:t> </a:t>
            </a:r>
            <a:r>
              <a:rPr dirty="0" err="1"/>
              <a:t>더하십시오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사랑은</a:t>
            </a:r>
            <a:r>
              <a:rPr dirty="0"/>
              <a:t> </a:t>
            </a:r>
            <a:r>
              <a:rPr dirty="0" err="1"/>
              <a:t>온전하게</a:t>
            </a:r>
            <a:r>
              <a:rPr dirty="0"/>
              <a:t> </a:t>
            </a:r>
            <a:r>
              <a:rPr dirty="0" err="1"/>
              <a:t>묶는</a:t>
            </a:r>
            <a:r>
              <a:rPr dirty="0"/>
              <a:t> </a:t>
            </a:r>
            <a:r>
              <a:rPr dirty="0" err="1"/>
              <a:t>띠입니다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76178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over all these virtues put on love,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which binds them all together in perfect unity.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골로새서 Colossians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60657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15</a:t>
            </a:r>
            <a:br>
              <a:rPr dirty="0"/>
            </a:br>
            <a:r>
              <a:rPr dirty="0" err="1"/>
              <a:t>그리스도의</a:t>
            </a:r>
            <a:r>
              <a:rPr dirty="0"/>
              <a:t> </a:t>
            </a:r>
            <a:r>
              <a:rPr dirty="0" err="1"/>
              <a:t>평강이</a:t>
            </a:r>
            <a:r>
              <a:rPr dirty="0"/>
              <a:t> </a:t>
            </a:r>
            <a:r>
              <a:rPr dirty="0" err="1"/>
              <a:t>여러분의</a:t>
            </a:r>
            <a:r>
              <a:rPr dirty="0"/>
              <a:t> </a:t>
            </a:r>
            <a:r>
              <a:rPr dirty="0" err="1"/>
              <a:t>마음을</a:t>
            </a:r>
            <a:r>
              <a:rPr dirty="0"/>
              <a:t> </a:t>
            </a:r>
            <a:r>
              <a:rPr dirty="0" err="1"/>
              <a:t>지배하게</a:t>
            </a:r>
            <a:r>
              <a:rPr dirty="0"/>
              <a:t> </a:t>
            </a:r>
            <a:r>
              <a:rPr dirty="0" err="1"/>
              <a:t>하십시오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이 </a:t>
            </a:r>
            <a:r>
              <a:rPr dirty="0" err="1"/>
              <a:t>평화를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여러분은</a:t>
            </a:r>
            <a:r>
              <a:rPr dirty="0"/>
              <a:t> 한 </a:t>
            </a:r>
            <a:r>
              <a:rPr dirty="0" err="1"/>
              <a:t>몸으로</a:t>
            </a:r>
            <a:r>
              <a:rPr dirty="0"/>
              <a:t> </a:t>
            </a:r>
            <a:r>
              <a:rPr dirty="0" err="1"/>
              <a:t>부르심을</a:t>
            </a:r>
            <a:r>
              <a:rPr dirty="0"/>
              <a:t> </a:t>
            </a:r>
            <a:r>
              <a:rPr dirty="0" err="1"/>
              <a:t>받았습니다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또한</a:t>
            </a:r>
            <a:r>
              <a:rPr dirty="0"/>
              <a:t> </a:t>
            </a:r>
            <a:r>
              <a:rPr dirty="0" err="1"/>
              <a:t>여러분은</a:t>
            </a:r>
            <a:r>
              <a:rPr dirty="0"/>
              <a:t> </a:t>
            </a:r>
            <a:r>
              <a:rPr dirty="0" err="1"/>
              <a:t>감사하는</a:t>
            </a:r>
            <a:r>
              <a:rPr dirty="0"/>
              <a:t>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되십시오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27822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Let the peace of Christ rule in your hearts,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since as members of one body you were called to peace.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be thankful.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골로새서 Colossians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41796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16</a:t>
            </a:r>
            <a:br>
              <a:rPr dirty="0"/>
            </a:br>
            <a:r>
              <a:rPr dirty="0" err="1"/>
              <a:t>그리스도의</a:t>
            </a:r>
            <a:r>
              <a:rPr dirty="0"/>
              <a:t> </a:t>
            </a:r>
            <a:r>
              <a:rPr dirty="0" err="1"/>
              <a:t>말씀이</a:t>
            </a:r>
            <a:r>
              <a:rPr dirty="0"/>
              <a:t> </a:t>
            </a:r>
            <a:r>
              <a:rPr dirty="0" err="1"/>
              <a:t>여러분</a:t>
            </a:r>
            <a:r>
              <a:rPr dirty="0"/>
              <a:t> </a:t>
            </a:r>
            <a:r>
              <a:rPr dirty="0" err="1"/>
              <a:t>안에</a:t>
            </a:r>
            <a:r>
              <a:rPr dirty="0"/>
              <a:t> </a:t>
            </a:r>
            <a:r>
              <a:rPr dirty="0" err="1"/>
              <a:t>풍성히</a:t>
            </a:r>
            <a:r>
              <a:rPr dirty="0"/>
              <a:t> </a:t>
            </a:r>
            <a:r>
              <a:rPr dirty="0" err="1"/>
              <a:t>거하게</a:t>
            </a:r>
            <a:r>
              <a:rPr dirty="0"/>
              <a:t> </a:t>
            </a:r>
            <a:r>
              <a:rPr dirty="0" err="1"/>
              <a:t>하십시오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지혜로</a:t>
            </a:r>
            <a:r>
              <a:rPr dirty="0"/>
              <a:t> </a:t>
            </a:r>
            <a:r>
              <a:rPr dirty="0" err="1"/>
              <a:t>서로</a:t>
            </a:r>
            <a:r>
              <a:rPr dirty="0"/>
              <a:t> </a:t>
            </a:r>
            <a:r>
              <a:rPr dirty="0" err="1"/>
              <a:t>가르치고</a:t>
            </a:r>
            <a:r>
              <a:rPr dirty="0"/>
              <a:t> </a:t>
            </a:r>
            <a:r>
              <a:rPr dirty="0" err="1"/>
              <a:t>권면하며</a:t>
            </a:r>
            <a:r>
              <a:rPr dirty="0"/>
              <a:t> </a:t>
            </a:r>
            <a:r>
              <a:rPr dirty="0" err="1"/>
              <a:t>시와</a:t>
            </a:r>
            <a:r>
              <a:rPr dirty="0"/>
              <a:t> </a:t>
            </a:r>
            <a:r>
              <a:rPr dirty="0" err="1"/>
              <a:t>찬미와</a:t>
            </a:r>
            <a:r>
              <a:rPr dirty="0"/>
              <a:t> </a:t>
            </a:r>
            <a:r>
              <a:rPr dirty="0" err="1"/>
              <a:t>신령한</a:t>
            </a:r>
            <a:r>
              <a:rPr dirty="0"/>
              <a:t> </a:t>
            </a:r>
            <a:r>
              <a:rPr dirty="0" err="1"/>
              <a:t>노래를</a:t>
            </a:r>
            <a:r>
              <a:rPr dirty="0"/>
              <a:t> </a:t>
            </a:r>
            <a:r>
              <a:rPr dirty="0" err="1"/>
              <a:t>부르며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하나님께</a:t>
            </a:r>
            <a:r>
              <a:rPr dirty="0"/>
              <a:t> </a:t>
            </a:r>
            <a:r>
              <a:rPr dirty="0" err="1"/>
              <a:t>감사하는</a:t>
            </a:r>
            <a:r>
              <a:rPr dirty="0"/>
              <a:t> </a:t>
            </a:r>
            <a:r>
              <a:rPr dirty="0" err="1"/>
              <a:t>마음으로</a:t>
            </a:r>
            <a:r>
              <a:rPr dirty="0"/>
              <a:t> </a:t>
            </a:r>
            <a:r>
              <a:rPr dirty="0" err="1"/>
              <a:t>찬양하십시오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39845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Let the word of Christ dwell in you richly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as you teach and admonish one another with all wisdom,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as you sing psalms, hymns and spiritual songs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with gratitude in your hearts to God.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골로새서 Colossians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87962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17</a:t>
            </a:r>
            <a:br>
              <a:rPr dirty="0"/>
            </a:br>
            <a:r>
              <a:rPr dirty="0" err="1"/>
              <a:t>그리고</a:t>
            </a:r>
            <a:r>
              <a:rPr dirty="0"/>
              <a:t> </a:t>
            </a:r>
            <a:r>
              <a:rPr dirty="0" err="1"/>
              <a:t>말이든</a:t>
            </a:r>
            <a:r>
              <a:rPr dirty="0"/>
              <a:t> </a:t>
            </a:r>
            <a:r>
              <a:rPr dirty="0" err="1"/>
              <a:t>일이든</a:t>
            </a:r>
            <a:r>
              <a:rPr dirty="0"/>
              <a:t> </a:t>
            </a:r>
            <a:r>
              <a:rPr dirty="0" err="1"/>
              <a:t>무엇을</a:t>
            </a:r>
            <a:r>
              <a:rPr dirty="0"/>
              <a:t> </a:t>
            </a:r>
            <a:r>
              <a:rPr dirty="0" err="1"/>
              <a:t>하든지</a:t>
            </a:r>
            <a:r>
              <a:rPr dirty="0"/>
              <a:t> 그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주 </a:t>
            </a:r>
            <a:r>
              <a:rPr dirty="0" err="1"/>
              <a:t>예수의</a:t>
            </a:r>
            <a:r>
              <a:rPr dirty="0"/>
              <a:t> </a:t>
            </a:r>
            <a:r>
              <a:rPr dirty="0" err="1"/>
              <a:t>이름으로</a:t>
            </a:r>
            <a:r>
              <a:rPr dirty="0"/>
              <a:t> </a:t>
            </a:r>
            <a:r>
              <a:rPr dirty="0" err="1"/>
              <a:t>하고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그분을</a:t>
            </a:r>
            <a:r>
              <a:rPr dirty="0"/>
              <a:t> </a:t>
            </a:r>
            <a:r>
              <a:rPr dirty="0" err="1"/>
              <a:t>통해</a:t>
            </a:r>
            <a:r>
              <a:rPr dirty="0"/>
              <a:t> </a:t>
            </a:r>
            <a:r>
              <a:rPr dirty="0" err="1"/>
              <a:t>하나님</a:t>
            </a:r>
            <a:r>
              <a:rPr dirty="0"/>
              <a:t> </a:t>
            </a:r>
            <a:r>
              <a:rPr dirty="0" err="1"/>
              <a:t>아버지께</a:t>
            </a:r>
            <a:r>
              <a:rPr dirty="0"/>
              <a:t> </a:t>
            </a:r>
            <a:r>
              <a:rPr dirty="0" err="1"/>
              <a:t>감사하십시오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16414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whatever you do, whether in word or deed,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do it all in the name of the Lord Jesus,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giving thanks to God the Father through him.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골로새서 Colossians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18</a:t>
            </a:r>
            <a:br/>
            <a:r>
              <a:t>아내들이여, 남편에게 복종하십시오. 이것이 주 안에서 합당한 일입니다.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Wives, submit to your husbands, as is fitting in the Lord.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골로새서 Colossians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19</a:t>
            </a:r>
            <a:br/>
            <a:r>
              <a:t>남편들이여, 아내를 사랑하고 괴롭게 하지 마십시오.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Husbands, love your wives and do not be harsh with them.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골로새서 Colossians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</a:t>
            </a:r>
            <a:br/>
            <a:r>
              <a:t>위에 있는 것들을 생각하고 땅에 있는 것들을 생각하지 마십시오.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Set your minds on things above, not on earthly things.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골로새서 Colossians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28569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20</a:t>
            </a:r>
            <a:br>
              <a:rPr dirty="0"/>
            </a:br>
            <a:r>
              <a:rPr dirty="0" err="1"/>
              <a:t>자녀들이여</a:t>
            </a:r>
            <a:r>
              <a:rPr dirty="0"/>
              <a:t>,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일에</a:t>
            </a:r>
            <a:r>
              <a:rPr dirty="0"/>
              <a:t> </a:t>
            </a:r>
            <a:r>
              <a:rPr dirty="0" err="1"/>
              <a:t>부모에게</a:t>
            </a:r>
            <a:r>
              <a:rPr dirty="0"/>
              <a:t> </a:t>
            </a:r>
            <a:r>
              <a:rPr dirty="0" err="1"/>
              <a:t>순종하십시오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이것이</a:t>
            </a:r>
            <a:r>
              <a:rPr dirty="0"/>
              <a:t> </a:t>
            </a:r>
            <a:r>
              <a:rPr dirty="0" err="1"/>
              <a:t>주를</a:t>
            </a:r>
            <a:r>
              <a:rPr dirty="0"/>
              <a:t> </a:t>
            </a:r>
            <a:r>
              <a:rPr dirty="0" err="1"/>
              <a:t>기쁘시게</a:t>
            </a:r>
            <a:r>
              <a:rPr dirty="0"/>
              <a:t> </a:t>
            </a:r>
            <a:r>
              <a:rPr dirty="0" err="1"/>
              <a:t>하는</a:t>
            </a:r>
            <a:r>
              <a:rPr dirty="0"/>
              <a:t> </a:t>
            </a:r>
            <a:r>
              <a:rPr dirty="0" err="1"/>
              <a:t>일입니다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19913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Children, obey your parents in everything,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this pleases the Lord.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골로새서 Colossians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52641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21</a:t>
            </a:r>
            <a:br>
              <a:rPr dirty="0"/>
            </a:br>
            <a:r>
              <a:rPr dirty="0" err="1"/>
              <a:t>아버지들이여</a:t>
            </a:r>
            <a:r>
              <a:rPr dirty="0"/>
              <a:t>, </a:t>
            </a:r>
            <a:r>
              <a:rPr dirty="0" err="1"/>
              <a:t>여러분의</a:t>
            </a:r>
            <a:r>
              <a:rPr dirty="0"/>
              <a:t> </a:t>
            </a:r>
            <a:r>
              <a:rPr dirty="0" err="1"/>
              <a:t>자녀들을</a:t>
            </a:r>
            <a:r>
              <a:rPr dirty="0"/>
              <a:t> </a:t>
            </a:r>
            <a:r>
              <a:rPr dirty="0" err="1"/>
              <a:t>화나게</a:t>
            </a:r>
            <a:r>
              <a:rPr dirty="0"/>
              <a:t> </a:t>
            </a:r>
            <a:r>
              <a:rPr dirty="0" err="1"/>
              <a:t>하지</a:t>
            </a:r>
            <a:r>
              <a:rPr dirty="0"/>
              <a:t> </a:t>
            </a:r>
            <a:r>
              <a:rPr dirty="0" err="1"/>
              <a:t>마십시오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낙심하지</a:t>
            </a:r>
            <a:r>
              <a:rPr dirty="0"/>
              <a:t> </a:t>
            </a:r>
            <a:r>
              <a:rPr dirty="0" err="1"/>
              <a:t>않도록</a:t>
            </a:r>
            <a:r>
              <a:rPr dirty="0"/>
              <a:t> </a:t>
            </a:r>
            <a:r>
              <a:rPr dirty="0" err="1"/>
              <a:t>하십시오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75189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Fathers, do not embitter your children,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or they will become discouraged.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골로새서 Colossians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949338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22</a:t>
            </a:r>
            <a:br>
              <a:rPr dirty="0"/>
            </a:br>
            <a:r>
              <a:rPr dirty="0" err="1"/>
              <a:t>종들이여</a:t>
            </a:r>
            <a:r>
              <a:rPr dirty="0"/>
              <a:t>, </a:t>
            </a:r>
            <a:r>
              <a:rPr dirty="0" err="1"/>
              <a:t>육신의</a:t>
            </a:r>
            <a:r>
              <a:rPr dirty="0"/>
              <a:t> </a:t>
            </a:r>
            <a:r>
              <a:rPr dirty="0" err="1"/>
              <a:t>주인에게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일에</a:t>
            </a:r>
            <a:r>
              <a:rPr dirty="0"/>
              <a:t> </a:t>
            </a:r>
            <a:r>
              <a:rPr dirty="0" err="1"/>
              <a:t>순종하십시오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사람을</a:t>
            </a:r>
            <a:r>
              <a:rPr dirty="0"/>
              <a:t> </a:t>
            </a:r>
            <a:r>
              <a:rPr dirty="0" err="1"/>
              <a:t>기쁘게</a:t>
            </a:r>
            <a:r>
              <a:rPr dirty="0"/>
              <a:t> </a:t>
            </a:r>
            <a:r>
              <a:rPr dirty="0" err="1"/>
              <a:t>하는</a:t>
            </a:r>
            <a:r>
              <a:rPr dirty="0"/>
              <a:t> </a:t>
            </a:r>
            <a:r>
              <a:rPr dirty="0" err="1"/>
              <a:t>사람들처럼</a:t>
            </a:r>
            <a:r>
              <a:rPr dirty="0"/>
              <a:t> </a:t>
            </a:r>
            <a:r>
              <a:rPr dirty="0" err="1"/>
              <a:t>눈가림만</a:t>
            </a:r>
            <a:r>
              <a:rPr dirty="0"/>
              <a:t> </a:t>
            </a:r>
            <a:r>
              <a:rPr dirty="0" err="1"/>
              <a:t>하지</a:t>
            </a:r>
            <a:r>
              <a:rPr dirty="0"/>
              <a:t> </a:t>
            </a:r>
            <a:r>
              <a:rPr dirty="0" err="1"/>
              <a:t>말고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주를</a:t>
            </a:r>
            <a:r>
              <a:rPr dirty="0"/>
              <a:t> </a:t>
            </a:r>
            <a:r>
              <a:rPr dirty="0" err="1"/>
              <a:t>경외함으로</a:t>
            </a:r>
            <a:r>
              <a:rPr dirty="0"/>
              <a:t> </a:t>
            </a:r>
            <a:r>
              <a:rPr dirty="0" err="1"/>
              <a:t>진실한</a:t>
            </a:r>
            <a:r>
              <a:rPr dirty="0"/>
              <a:t> </a:t>
            </a:r>
            <a:r>
              <a:rPr dirty="0" err="1"/>
              <a:t>마음으로</a:t>
            </a:r>
            <a:r>
              <a:rPr dirty="0"/>
              <a:t> </a:t>
            </a:r>
            <a:r>
              <a:rPr dirty="0" err="1"/>
              <a:t>하십시오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40165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Slaves, obey your earthly masters in everything; and do it,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not only when their eye is on you and to win their favor,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with sincerity of heart and reverence for the Lord.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골로새서 Colossians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23</a:t>
            </a:r>
            <a:br/>
            <a:r>
              <a:t>무슨 일을 하든지 사람에게 하듯 하지 말고 주께 하듯 마음을 다해 하십시오.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01345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Whatever you do, work at it with all your heart,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as working for the Lord, not for men,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골로새서 Colossians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98167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24</a:t>
            </a:r>
            <a:br>
              <a:rPr dirty="0"/>
            </a:br>
            <a:r>
              <a:rPr dirty="0" err="1"/>
              <a:t>이는</a:t>
            </a:r>
            <a:r>
              <a:rPr dirty="0"/>
              <a:t> </a:t>
            </a:r>
            <a:r>
              <a:rPr dirty="0" err="1"/>
              <a:t>여러분이</a:t>
            </a:r>
            <a:r>
              <a:rPr dirty="0"/>
              <a:t> </a:t>
            </a:r>
            <a:r>
              <a:rPr dirty="0" err="1"/>
              <a:t>주께</a:t>
            </a:r>
            <a:r>
              <a:rPr dirty="0"/>
              <a:t> </a:t>
            </a:r>
            <a:r>
              <a:rPr dirty="0" err="1"/>
              <a:t>유업의</a:t>
            </a:r>
            <a:r>
              <a:rPr dirty="0"/>
              <a:t> </a:t>
            </a:r>
            <a:r>
              <a:rPr dirty="0" err="1"/>
              <a:t>상을</a:t>
            </a:r>
            <a:r>
              <a:rPr dirty="0"/>
              <a:t> </a:t>
            </a:r>
            <a:r>
              <a:rPr dirty="0" err="1"/>
              <a:t>받을</a:t>
            </a:r>
            <a:r>
              <a:rPr dirty="0"/>
              <a:t> </a:t>
            </a:r>
            <a:r>
              <a:rPr dirty="0" err="1"/>
              <a:t>줄을</a:t>
            </a:r>
            <a:r>
              <a:rPr dirty="0"/>
              <a:t> </a:t>
            </a:r>
            <a:r>
              <a:rPr dirty="0" err="1"/>
              <a:t>알기</a:t>
            </a:r>
            <a:r>
              <a:rPr dirty="0"/>
              <a:t> </a:t>
            </a:r>
            <a:r>
              <a:rPr dirty="0" err="1"/>
              <a:t>때문입니다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여러분이</a:t>
            </a:r>
            <a:r>
              <a:rPr dirty="0"/>
              <a:t> </a:t>
            </a:r>
            <a:r>
              <a:rPr dirty="0" err="1"/>
              <a:t>섬기는</a:t>
            </a:r>
            <a:r>
              <a:rPr dirty="0"/>
              <a:t> </a:t>
            </a:r>
            <a:r>
              <a:rPr dirty="0" err="1"/>
              <a:t>분은</a:t>
            </a:r>
            <a:r>
              <a:rPr dirty="0"/>
              <a:t> 주 </a:t>
            </a:r>
            <a:r>
              <a:rPr dirty="0" err="1"/>
              <a:t>그리스도십니다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03805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since you know that you will receive an inheritance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from the Lord as a reward. It is the Lord Christ you are serving.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골로새서 Colossians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60657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25</a:t>
            </a:r>
            <a:br>
              <a:rPr dirty="0"/>
            </a:br>
            <a:r>
              <a:rPr dirty="0" err="1"/>
              <a:t>불의를</a:t>
            </a:r>
            <a:r>
              <a:rPr dirty="0"/>
              <a:t> </a:t>
            </a:r>
            <a:r>
              <a:rPr dirty="0" err="1"/>
              <a:t>행하는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행위의</a:t>
            </a:r>
            <a:r>
              <a:rPr dirty="0"/>
              <a:t> </a:t>
            </a:r>
            <a:r>
              <a:rPr dirty="0" err="1"/>
              <a:t>대가를</a:t>
            </a:r>
            <a:r>
              <a:rPr dirty="0"/>
              <a:t> </a:t>
            </a:r>
            <a:r>
              <a:rPr dirty="0" err="1"/>
              <a:t>받을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거기에는</a:t>
            </a:r>
            <a:r>
              <a:rPr dirty="0"/>
              <a:t> </a:t>
            </a:r>
            <a:r>
              <a:rPr dirty="0" err="1"/>
              <a:t>외모로</a:t>
            </a:r>
            <a:r>
              <a:rPr dirty="0"/>
              <a:t> </a:t>
            </a:r>
            <a:r>
              <a:rPr dirty="0" err="1"/>
              <a:t>사람을</a:t>
            </a:r>
            <a:r>
              <a:rPr dirty="0"/>
              <a:t> </a:t>
            </a:r>
            <a:r>
              <a:rPr dirty="0" err="1"/>
              <a:t>차별하는</a:t>
            </a:r>
            <a:r>
              <a:rPr dirty="0"/>
              <a:t> </a:t>
            </a:r>
            <a:r>
              <a:rPr dirty="0" err="1"/>
              <a:t>일이</a:t>
            </a:r>
            <a:r>
              <a:rPr dirty="0"/>
              <a:t> </a:t>
            </a:r>
            <a:r>
              <a:rPr dirty="0" err="1"/>
              <a:t>없습니다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93358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Anyone who does wrong will be repaid for his wrong,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there is no favoritism.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골로새서 Colossians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42703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 err="1"/>
              <a:t>여러분은</a:t>
            </a:r>
            <a:r>
              <a:rPr dirty="0"/>
              <a:t> </a:t>
            </a:r>
            <a:r>
              <a:rPr dirty="0" err="1"/>
              <a:t>이미</a:t>
            </a:r>
            <a:r>
              <a:rPr dirty="0"/>
              <a:t> </a:t>
            </a:r>
            <a:r>
              <a:rPr dirty="0" err="1"/>
              <a:t>죽었고</a:t>
            </a:r>
            <a:r>
              <a:rPr dirty="0"/>
              <a:t> </a:t>
            </a:r>
            <a:r>
              <a:rPr dirty="0" err="1"/>
              <a:t>여러분의</a:t>
            </a:r>
            <a:r>
              <a:rPr dirty="0"/>
              <a:t> </a:t>
            </a:r>
            <a:r>
              <a:rPr dirty="0" err="1"/>
              <a:t>생명은</a:t>
            </a:r>
            <a:r>
              <a:rPr dirty="0"/>
              <a:t> </a:t>
            </a:r>
            <a:r>
              <a:rPr dirty="0" err="1"/>
              <a:t>그리스도와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하나님</a:t>
            </a:r>
            <a:r>
              <a:rPr dirty="0"/>
              <a:t> </a:t>
            </a:r>
            <a:r>
              <a:rPr dirty="0" err="1"/>
              <a:t>안에</a:t>
            </a:r>
            <a:r>
              <a:rPr dirty="0"/>
              <a:t> </a:t>
            </a:r>
            <a:r>
              <a:rPr dirty="0" err="1"/>
              <a:t>감춰져</a:t>
            </a:r>
            <a:r>
              <a:rPr dirty="0"/>
              <a:t> </a:t>
            </a:r>
            <a:r>
              <a:rPr dirty="0" err="1"/>
              <a:t>있기</a:t>
            </a:r>
            <a:r>
              <a:rPr dirty="0"/>
              <a:t> </a:t>
            </a:r>
            <a:r>
              <a:rPr dirty="0" err="1"/>
              <a:t>때문입니다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For you died, and your life is now hidden with Christ in God.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골로새서 Colossians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34047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 err="1"/>
              <a:t>여러분의</a:t>
            </a:r>
            <a:r>
              <a:rPr dirty="0"/>
              <a:t> </a:t>
            </a:r>
            <a:r>
              <a:rPr dirty="0" err="1"/>
              <a:t>생명이신</a:t>
            </a:r>
            <a:r>
              <a:rPr dirty="0"/>
              <a:t> </a:t>
            </a:r>
            <a:r>
              <a:rPr dirty="0" err="1"/>
              <a:t>그리스도께서</a:t>
            </a:r>
            <a:r>
              <a:rPr dirty="0"/>
              <a:t> </a:t>
            </a:r>
            <a:r>
              <a:rPr dirty="0" err="1"/>
              <a:t>나타나실</a:t>
            </a:r>
            <a:r>
              <a:rPr dirty="0"/>
              <a:t> 때 </a:t>
            </a:r>
            <a:r>
              <a:rPr dirty="0" err="1"/>
              <a:t>여러분도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그리스도와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영광</a:t>
            </a:r>
            <a:r>
              <a:rPr dirty="0"/>
              <a:t> </a:t>
            </a:r>
            <a:r>
              <a:rPr dirty="0" err="1"/>
              <a:t>가운데</a:t>
            </a:r>
            <a:r>
              <a:rPr dirty="0"/>
              <a:t> </a:t>
            </a:r>
            <a:r>
              <a:rPr dirty="0" err="1"/>
              <a:t>나타날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29851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Christ, who is your life, appears,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you also will appear with him in glory.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골로새서 Colossians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18365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 err="1"/>
              <a:t>그러므로</a:t>
            </a:r>
            <a:r>
              <a:rPr dirty="0"/>
              <a:t> </a:t>
            </a:r>
            <a:r>
              <a:rPr dirty="0" err="1"/>
              <a:t>땅에</a:t>
            </a:r>
            <a:r>
              <a:rPr dirty="0"/>
              <a:t> </a:t>
            </a:r>
            <a:r>
              <a:rPr dirty="0" err="1"/>
              <a:t>속한</a:t>
            </a:r>
            <a:r>
              <a:rPr dirty="0"/>
              <a:t> </a:t>
            </a:r>
            <a:r>
              <a:rPr dirty="0" err="1"/>
              <a:t>지체들을</a:t>
            </a:r>
            <a:r>
              <a:rPr dirty="0"/>
              <a:t> </a:t>
            </a:r>
            <a:r>
              <a:rPr dirty="0" err="1"/>
              <a:t>죽이십시오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그것들은</a:t>
            </a:r>
            <a:r>
              <a:rPr dirty="0"/>
              <a:t> </a:t>
            </a:r>
            <a:r>
              <a:rPr dirty="0" err="1"/>
              <a:t>음행과</a:t>
            </a:r>
            <a:r>
              <a:rPr dirty="0"/>
              <a:t> </a:t>
            </a:r>
            <a:r>
              <a:rPr dirty="0" err="1"/>
              <a:t>더러운</a:t>
            </a:r>
            <a:r>
              <a:rPr dirty="0"/>
              <a:t> </a:t>
            </a:r>
            <a:r>
              <a:rPr dirty="0" err="1"/>
              <a:t>것과</a:t>
            </a:r>
            <a:r>
              <a:rPr dirty="0"/>
              <a:t> </a:t>
            </a:r>
            <a:r>
              <a:rPr dirty="0" err="1"/>
              <a:t>정욕과</a:t>
            </a:r>
            <a:r>
              <a:rPr dirty="0"/>
              <a:t> </a:t>
            </a:r>
            <a:r>
              <a:rPr dirty="0" err="1"/>
              <a:t>악한</a:t>
            </a:r>
            <a:r>
              <a:rPr dirty="0"/>
              <a:t> </a:t>
            </a:r>
            <a:r>
              <a:rPr dirty="0" err="1"/>
              <a:t>욕망과</a:t>
            </a:r>
            <a:r>
              <a:rPr dirty="0"/>
              <a:t> </a:t>
            </a:r>
            <a:r>
              <a:rPr dirty="0" err="1"/>
              <a:t>탐심입니다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탐심은</a:t>
            </a:r>
            <a:r>
              <a:rPr dirty="0"/>
              <a:t> </a:t>
            </a:r>
            <a:r>
              <a:rPr dirty="0" err="1"/>
              <a:t>우상숭배입니다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51254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Put to death, therefore, whatever belongs to your earthly nature: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sexual immorality, impurity, lust, evil desires and greed,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which is idolatry.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골로새서 Colossians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6</a:t>
            </a:r>
            <a:br/>
            <a:r>
              <a:t>이것들로 인해 하나님의 진노가 불순종의 아들들에게 임합니다.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Because of these, the wrath of God is coming.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골로새서 Colossians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7</a:t>
            </a:r>
            <a:br/>
            <a:r>
              <a:t>여러분도 전에 그것들 가운데 살 때는 그것들 안에서 행했습니다.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You used to walk in these ways, in the life you once lived.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골로새서 Colossians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51359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이제</a:t>
            </a:r>
            <a:r>
              <a:rPr dirty="0"/>
              <a:t> </a:t>
            </a:r>
            <a:r>
              <a:rPr dirty="0" err="1"/>
              <a:t>여러분</a:t>
            </a:r>
            <a:r>
              <a:rPr dirty="0"/>
              <a:t> </a:t>
            </a:r>
            <a:r>
              <a:rPr dirty="0" err="1"/>
              <a:t>스스로</a:t>
            </a:r>
            <a:r>
              <a:rPr dirty="0"/>
              <a:t> 그 </a:t>
            </a:r>
            <a:r>
              <a:rPr dirty="0" err="1"/>
              <a:t>모든</a:t>
            </a:r>
            <a:r>
              <a:rPr dirty="0"/>
              <a:t> 것,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곧 </a:t>
            </a:r>
            <a:r>
              <a:rPr dirty="0" err="1"/>
              <a:t>분노와</a:t>
            </a:r>
            <a:r>
              <a:rPr dirty="0"/>
              <a:t> </a:t>
            </a:r>
            <a:r>
              <a:rPr dirty="0" err="1"/>
              <a:t>증오와</a:t>
            </a:r>
            <a:r>
              <a:rPr dirty="0"/>
              <a:t> </a:t>
            </a:r>
            <a:r>
              <a:rPr dirty="0" err="1"/>
              <a:t>악의와</a:t>
            </a:r>
            <a:r>
              <a:rPr dirty="0"/>
              <a:t> </a:t>
            </a:r>
            <a:r>
              <a:rPr dirty="0" err="1"/>
              <a:t>비방과</a:t>
            </a:r>
            <a:r>
              <a:rPr dirty="0"/>
              <a:t> </a:t>
            </a:r>
            <a:r>
              <a:rPr dirty="0" err="1"/>
              <a:t>여러분의</a:t>
            </a:r>
            <a:r>
              <a:rPr dirty="0"/>
              <a:t> </a:t>
            </a:r>
            <a:r>
              <a:rPr dirty="0" err="1"/>
              <a:t>입에서</a:t>
            </a:r>
            <a:r>
              <a:rPr dirty="0"/>
              <a:t> </a:t>
            </a:r>
            <a:r>
              <a:rPr dirty="0" err="1"/>
              <a:t>나오는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더러운</a:t>
            </a:r>
            <a:r>
              <a:rPr dirty="0"/>
              <a:t> </a:t>
            </a:r>
            <a:r>
              <a:rPr dirty="0" err="1"/>
              <a:t>말을</a:t>
            </a:r>
            <a:r>
              <a:rPr dirty="0"/>
              <a:t> </a:t>
            </a:r>
            <a:r>
              <a:rPr dirty="0" err="1"/>
              <a:t>제거하십시오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68218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now you must rid yourselves of all such things as these: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anger, rage, malice, slander,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filthy language from your lips.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골로새서 Colossians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27287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 err="1"/>
              <a:t>서로</a:t>
            </a:r>
            <a:r>
              <a:rPr dirty="0"/>
              <a:t> </a:t>
            </a:r>
            <a:r>
              <a:rPr dirty="0" err="1"/>
              <a:t>거짓말을</a:t>
            </a:r>
            <a:r>
              <a:rPr dirty="0"/>
              <a:t> </a:t>
            </a:r>
            <a:r>
              <a:rPr dirty="0" err="1"/>
              <a:t>하지</a:t>
            </a:r>
            <a:r>
              <a:rPr dirty="0"/>
              <a:t> </a:t>
            </a:r>
            <a:r>
              <a:rPr dirty="0" err="1"/>
              <a:t>마십시오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여러분은</a:t>
            </a:r>
            <a:r>
              <a:rPr dirty="0"/>
              <a:t> 옛 </a:t>
            </a:r>
            <a:r>
              <a:rPr dirty="0" err="1"/>
              <a:t>사람을</a:t>
            </a:r>
            <a:r>
              <a:rPr dirty="0"/>
              <a:t> 그 </a:t>
            </a:r>
            <a:r>
              <a:rPr dirty="0" err="1"/>
              <a:t>행위와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벗어</a:t>
            </a:r>
            <a:r>
              <a:rPr dirty="0"/>
              <a:t> </a:t>
            </a:r>
            <a:r>
              <a:rPr dirty="0" err="1"/>
              <a:t>버리고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90312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Do not lie to each other,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since you have taken off your old self with its practices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555</TotalTime>
  <Words>1120</Words>
  <Application>Microsoft Office PowerPoint</Application>
  <PresentationFormat>와이드스크린</PresentationFormat>
  <Paragraphs>132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29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MOSAIQ</cp:lastModifiedBy>
  <cp:revision>129</cp:revision>
  <dcterms:created xsi:type="dcterms:W3CDTF">2019-02-17T10:11:46Z</dcterms:created>
  <dcterms:modified xsi:type="dcterms:W3CDTF">2022-09-07T02:11:25Z</dcterms:modified>
</cp:coreProperties>
</file>