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주인들이여</a:t>
            </a:r>
            <a:r>
              <a:rPr dirty="0"/>
              <a:t>, </a:t>
            </a: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공평으로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대하십시오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계시다는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Masters, provide your slaves with what is right and fair,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know that you also have a Master in heaven.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아리스다고와</a:t>
            </a:r>
            <a:r>
              <a:rPr dirty="0"/>
              <a:t> </a:t>
            </a:r>
            <a:r>
              <a:rPr dirty="0" err="1"/>
              <a:t>바나바의</a:t>
            </a:r>
            <a:r>
              <a:rPr dirty="0"/>
              <a:t> </a:t>
            </a:r>
            <a:r>
              <a:rPr dirty="0" err="1"/>
              <a:t>사촌</a:t>
            </a:r>
            <a:r>
              <a:rPr dirty="0"/>
              <a:t> </a:t>
            </a:r>
            <a:r>
              <a:rPr dirty="0" err="1"/>
              <a:t>마가가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마가가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잘 </a:t>
            </a:r>
            <a:r>
              <a:rPr dirty="0" err="1"/>
              <a:t>영접하라는</a:t>
            </a:r>
            <a:r>
              <a:rPr dirty="0"/>
              <a:t> </a:t>
            </a:r>
            <a:r>
              <a:rPr dirty="0" err="1"/>
              <a:t>지시를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받았을</a:t>
            </a:r>
            <a:r>
              <a:rPr dirty="0"/>
              <a:t> 줄 </a:t>
            </a:r>
            <a:r>
              <a:rPr dirty="0" err="1"/>
              <a:t>압니다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0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fellow prisoner Aristarchus sends you his greetings, as does Mark,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cousin of Barnabas. (You have received instructions about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comes to you, welcome him.)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또 </a:t>
            </a:r>
            <a:r>
              <a:rPr dirty="0" err="1"/>
              <a:t>유스도라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예수도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이들만이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동역자들이요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위로가</a:t>
            </a:r>
            <a:r>
              <a:rPr dirty="0"/>
              <a:t> 돼 준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6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who is called Justus, also sends greetings.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only Jews among my fellow workers for the kingdom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have proved a comfort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여러분에게서</a:t>
            </a:r>
            <a:r>
              <a:rPr dirty="0"/>
              <a:t> 온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종 </a:t>
            </a:r>
            <a:r>
              <a:rPr dirty="0" err="1"/>
              <a:t>에바브라가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뜻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</a:t>
            </a:r>
            <a:r>
              <a:rPr dirty="0" err="1"/>
              <a:t>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완전한</a:t>
            </a:r>
            <a:r>
              <a:rPr dirty="0"/>
              <a:t> </a:t>
            </a:r>
            <a:r>
              <a:rPr dirty="0" err="1"/>
              <a:t>확신에</a:t>
            </a:r>
            <a:r>
              <a:rPr dirty="0"/>
              <a:t> </a:t>
            </a:r>
            <a:r>
              <a:rPr dirty="0" err="1"/>
              <a:t>이르도록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힘써</a:t>
            </a:r>
            <a:r>
              <a:rPr dirty="0"/>
              <a:t> </a:t>
            </a:r>
            <a:r>
              <a:rPr dirty="0" err="1"/>
              <a:t>기도합니다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Epaphras, who is one of you and a servant of Christ Jesus, sends greetings.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always wrestling in prayer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stand firm in all the will of God, mature and fully assured.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에바브라가</a:t>
            </a:r>
            <a:r>
              <a:rPr dirty="0"/>
              <a:t> </a:t>
            </a:r>
            <a:r>
              <a:rPr dirty="0" err="1"/>
              <a:t>여러분과</a:t>
            </a:r>
            <a:r>
              <a:rPr dirty="0"/>
              <a:t> </a:t>
            </a:r>
            <a:r>
              <a:rPr dirty="0" err="1"/>
              <a:t>라오디게아에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히에라볼리에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수고하는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증언합니다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48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vouch for him that he is working hard for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those at Laodicea and Hierapolis.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사랑하는 의사 누가와 데마도 여러분에게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dear friend Luke, the doctor, and Demas send greetings.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라오디게아에 있는 형제들과 눔바와 그녀의 가정 교회에 안부를 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7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my greetings to the brothers at Laodicea,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</a:t>
            </a:r>
            <a:r>
              <a:rPr dirty="0" err="1"/>
              <a:t>Nympha</a:t>
            </a:r>
            <a:r>
              <a:rPr dirty="0"/>
              <a:t> and the church in her house.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이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읽은</a:t>
            </a:r>
            <a:r>
              <a:rPr dirty="0"/>
              <a:t> </a:t>
            </a:r>
            <a:r>
              <a:rPr dirty="0" err="1"/>
              <a:t>후에는</a:t>
            </a:r>
            <a:r>
              <a:rPr dirty="0"/>
              <a:t> </a:t>
            </a:r>
            <a:r>
              <a:rPr dirty="0" err="1"/>
              <a:t>라오디게아에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교회에서도</a:t>
            </a:r>
            <a:r>
              <a:rPr dirty="0"/>
              <a:t> </a:t>
            </a:r>
            <a:r>
              <a:rPr dirty="0" err="1"/>
              <a:t>읽을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여러분도</a:t>
            </a:r>
            <a:r>
              <a:rPr dirty="0"/>
              <a:t> </a:t>
            </a:r>
            <a:r>
              <a:rPr dirty="0" err="1"/>
              <a:t>라오디게아에서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읽으십시오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74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this letter has been read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that it is also read in the church of the Laodiceans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you in turn read the letter from Laodicea.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그리고 아킵보에게 “주 안에서 받은 임무를 유의해 완수하라”고 일러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0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Archippus: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to it that you complete the work you have received in the Lord."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나 </a:t>
            </a:r>
            <a:r>
              <a:rPr dirty="0" err="1"/>
              <a:t>바울은</a:t>
            </a:r>
            <a:r>
              <a:rPr dirty="0"/>
              <a:t> </a:t>
            </a:r>
            <a:r>
              <a:rPr dirty="0" err="1"/>
              <a:t>친필로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3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Paul, write this greeting in my own hand. Remember my chains.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be with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항상 기도를 힘쓰고 기도 가운데 감사함으로 깨어 있으십시오.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Devote yourselves to prayer, being watchful and thankful.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전도의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위해서도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이 일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매여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for us, too, that God may open a door for our message,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proclaim the mystery of Christ,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which I am in chains.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말로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나타낼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Pray that I may proclaim it clearly, as I should.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외부 사람들을 대할 때는 지혜롭게 행하고 기회를 선용하십시오.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6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wise in the way you act toward outsiders;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the most of every opportunity.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언제나</a:t>
            </a:r>
            <a:r>
              <a:rPr dirty="0"/>
              <a:t> </a:t>
            </a:r>
            <a:r>
              <a:rPr dirty="0" err="1"/>
              <a:t>소금으로</a:t>
            </a:r>
            <a:r>
              <a:rPr dirty="0"/>
              <a:t> </a:t>
            </a:r>
            <a:r>
              <a:rPr dirty="0" err="1"/>
              <a:t>맛을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은혜롭게</a:t>
            </a:r>
            <a:r>
              <a:rPr dirty="0"/>
              <a:t> </a:t>
            </a:r>
            <a:r>
              <a:rPr dirty="0" err="1"/>
              <a:t>말하십시오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각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1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conversation be always full of grace, seasoned with salt,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how to answer everyone.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소식은</a:t>
            </a:r>
            <a:r>
              <a:rPr dirty="0"/>
              <a:t> </a:t>
            </a:r>
            <a:r>
              <a:rPr dirty="0" err="1"/>
              <a:t>두기고가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형제요</a:t>
            </a:r>
            <a:r>
              <a:rPr dirty="0"/>
              <a:t>,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일꾼이요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종 된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Tychicus will tell you all the news about me. He is a dear brother,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faithful minister and fellow servant in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두기고를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이 </a:t>
            </a:r>
            <a:r>
              <a:rPr dirty="0" err="1"/>
              <a:t>목적을</a:t>
            </a:r>
            <a:r>
              <a:rPr dirty="0"/>
              <a:t> </a:t>
            </a:r>
            <a:r>
              <a:rPr dirty="0" err="1"/>
              <a:t>위해서입니다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또 </a:t>
            </a:r>
            <a:r>
              <a:rPr dirty="0" err="1"/>
              <a:t>두기고로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위로하게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6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sending him to you for the express purpose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know about our circumstances and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encourage your hearts.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골로새서 Colossians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사랑받는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오네시모도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보냅니다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오네시모는</a:t>
            </a:r>
            <a:r>
              <a:rPr dirty="0"/>
              <a:t> </a:t>
            </a:r>
            <a:r>
              <a:rPr dirty="0" err="1"/>
              <a:t>여러분에게서</a:t>
            </a:r>
            <a:r>
              <a:rPr dirty="0"/>
              <a:t> 온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이곳</a:t>
            </a:r>
            <a:r>
              <a:rPr dirty="0"/>
              <a:t> </a:t>
            </a:r>
            <a:r>
              <a:rPr dirty="0" err="1"/>
              <a:t>사정을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자세하게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coming with Onesimus, our faithful and dear brother,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one of you. They will tell you everything that is happening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885</Words>
  <Application>Microsoft Office PowerPoint</Application>
  <PresentationFormat>와이드스크린</PresentationFormat>
  <Paragraphs>96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130</cp:revision>
  <dcterms:created xsi:type="dcterms:W3CDTF">2019-02-17T10:11:46Z</dcterms:created>
  <dcterms:modified xsi:type="dcterms:W3CDTF">2022-09-07T02:15:22Z</dcterms:modified>
</cp:coreProperties>
</file>