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바울과 실루아노와 디모데는 하나님 아버지와 주 예수 그리스도 안에 있는 데살로니가 사람의 교회에 편지를 씁니다. 은혜와 평강이 여러분에게 있기를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Silas and Timothy, To the church of the Thessalonians in God the Father and the Lord Jesus Christ: Grace and peace to you.</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하늘로부터 임할 그분의 아들을 기다리는지 보고합니다. 이 아들은 하나님께서 죽은 사람들 가운데서 살리신 분이시며 다가올 진노에서 우리를 구원해 내실 예수십니다.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to wait for his Son from heaven, whom he raised from the dead -- Jesus, who rescues us from the coming wrath.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기도할 때 여러분을 말하며 여러분 모두로 인해 항상 하나님께 감사합니다. 이는 끊임없이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always thank God for all of you, mentioning you in our prayers.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여러분의 믿음의 행위와 사랑의 수고와 우리 주 예수 그리스도께 대한 소망의 인내를 우리 하나님 아버지 앞에서 기억하기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continually remember before our God and Father your work produced by faith, your labor prompted by love, and your endurance inspired by hope in our Lord Jesus Christ.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하나님의 사랑을 받은 형제들이여, 우리는 여러분이 택하심을 받았다는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we know, brothers loved by God, that he has chosen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우리의 복음이 여러분에게 단순히 말로만 전해진 것이 아니라 능력과 성령과 큰 확신 가운데 전해졌기 때문입니다. 우리가 여러분 가운데서 여러분을 위해 어떤 사람이 됐는지는 여러분이 잘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our gospel came to you not simply with words, but also with power, with the Holy Spirit and with deep conviction. You know how we lived among you for your sake.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여러분은 많은 환난 가운데서 성령이 주신 기쁨으로 말씀을 받아 우리와 주를 본받는 사람들이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became imitators of us and of the Lord; in spite of severe suffering, you welcomed the message with the joy given by the Holy Spirit.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그리하여 여러분은 마케도니아와 아가야의 모든 믿는 사람들에게 본이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so you became a model to all the believers in Macedonia and Achaia.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주의 말씀이 여러분에게서 시작돼 마케도니아와 아가야에 널리 퍼지게 된 것은 물론 하나님을 믿는 여러분의 믿음의 소문이 방방곡곡에 알려지게 됐습니다. 그러므로 우리는 아무것도 말할 필요가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Lord's message rang out from you not only in Macedonia and Achaia -- your faith in God has become known everywhere. Therefore we do not need to say anything about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데살로니가전서 1 Thessalonians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그들은 우리가 여러분에게 어떻게 환영을 받았는지 우리에 대해 친히 보고하고 또한 여러분이 어떻게 우상들을 버리고 하나님께 돌아와 살아 계시고 참되신 하나님을 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themselves report what kind of reception you gave us. They tell how you turned to God from idols to serve the living and true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