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형제들이여, 여러분 자신은 우리가 여러분을 방문한 것이 헛되지 않다는 것을 알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brothers, that our visit to you was not a failure.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믿게 된 여러분 가운데서 얼마나 거룩하고 의롭고 흠 없이 행했는지 여러분이 증인이며 하나님도 그러하십니다.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witnesses, and so is God, of how holy, righteous and blameless we were among you who believed.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여러분도 알다시피 우리는 여러분 한 사람 한 사람을 대할 때 아버지가 자기 자식을 대하듯 여러분을 권면하고 위로하고 당부했습니다.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know that we dealt with each of you as a father deals with his own children,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여러분을 불러 자기의 나라와 영광에 들어가게 하시는 하나님께 합당하게 행하게 하기 위한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encouraging, comforting and urging you to live lives worthy of God, who calls you into his kingdom and glory.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우리가 하나님께 끊임없이 감사드리는 것은 여러분이 우리에게서 들은 하나님의 말씀을 받을 때 사람의 말로 받지 않고 실제 하나님의 말씀으로 받아들였기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also thank God continually because, when you received the word of God, which you heard from us, you accepted it not as the word of men, but as it actually is, the word of God, which is at work in you who believe.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형제들이여, 여러분은 그리스도 예수 안에서 유대에 있는 하나님의 교회들을 본받는 사람들이 됐습니다. 이는 그들이 유대 사람들에게 고난을 받았듯이 여러분도 여러분의 동족에게 고난을 받았기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brothers, became imitators of God's churches in Judea, which are in Christ Jesus: You suffered from your own countrymen the same things those churches suffered from the Jews,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유대 사람들은 주 예수와 예언자들을 죽이고 우리를 박해하고 하나님을 기쁘시게 하지 않고 모든 사람들을 배척했습니다.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killed the Lord Jesus and the prophets and also drove us out. They displease God and are hostile to all men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우리가 이방 사람들에게 구원을 받도록 말씀 전파하는 것을 훼방해 자기의 죄를 항상 가득하게 합니다. 그러므로 마침내 그들 위에 진노가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their effort to keep us from speaking to the Gentiles so that they may be saved. In this way they always heap up their sins to the limit. The wrath of God has come upon them at last.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형제들이여, 우리가 잠시 여러분을 떠난 것은 얼굴이요, 마음이 아니니 우리가 여러분의 얼굴 보기를 더욱 열정으로 힘썼습니다.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brothers, when we were torn away from you for a short time (in person, not in thought), out of our intense longing we made every effort to see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우리는 여러분에게 가고자 했고 특히 나 바울은 여러 번 가려고 했습니다. 그러나 사탄이 우리를 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wanted to come to you -- certainly I, Paul, did, again and again -- but Satan stopped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 주 예수 그리스도께서 다시 오실 때 그분 앞에서 우리의 소망이나 기쁨이나 자랑의 면류관이 무엇이겠습니까? 여러분이 아니겠습니까?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is our hope, our joy, or the crown in which we will glory in the presence of our Lord Jesus when he comes? Is it not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여러분도 알다시피 우리가 전에 빌립보에서 고난과 모욕을 당했으나 많은 반대에 부딪히면서도 우리 하나님 안에서 담대하게 하나님의 복음을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had previously suffered and been insulted in Philippi, as you know, but with the help of our God we dared to tell you his gospel in spite of strong opposition.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여러분이야말로 우리의 영광이요, 기쁨입니다.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you are our glory and joy.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우리의 권면은 잘못된 생각이나 불순한 동기에서 비롯된 것이 아니며 속임수에서 비롯된 것도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appeal we make does not spring from error or impure motives, nor are we trying to trick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오히려 우리는 하나님께 인정을 받아 복음 전할 부탁을 받은 사람들로서 말합니다. 이는 사람들을 기쁘게 하려는 것이 아니라 우리의 마음을 살피시는 하나님을 기쁘시게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we speak as men approved by God to be entrusted with the gospel. We are not trying to please men but God, who tests our hearts.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여러분도 알다시피 우리는 어느 때든지 아부하는 말을 하거나 탐심의 탈을 쓴 적이 없습니다. 하나님이 증인이 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we never used flattery, nor did we put on a mask to cover up greed -- God is our witness.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여러분에게든, 다른 사람에게든 사람에게는 영광을 구하지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not looking for praise from men, not from you or anyone else. As apostles of Christ we could have been a burden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우리는 그리스도의 사도로서 권위를 세울 수도 있었습니다. 그러나 우리는 여러분 가운데서 유순한 사람들이 돼 유모가 자기 아이들을 돌보는 것같이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were gentle among you, like a mother caring for her little children.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여러분을 이토록 사랑해 하나님의 복음은 물론 우리의 생명까지도 여러분에게 주기를 기뻐했습니다. 이는 여러분이 우리에게 사랑받는 사람들이 됐기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loved you so much that we were delighted to share with you not only the gospel of God but our lives as well, because you had become so dear to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형제들이여, 여러분은 우리의 수고와 고생을 기억할 것입니다. 우리는 여러분 가운데 누구에게도 짐이 되지 않으려고 밤낮으로 일하면서 여러분에게 하나님의 복음을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remember, brothers, our toil and hardship; we worked night and day in order not to be a burden to anyone while we preached the gospel of God to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