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우리가 더 이상 참지 못하고 우리만 아테네에 남는 것을 좋게 여겨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we could stand it no longer, we thought it best to be left by ourselves in Athens.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우리는 여러분의 얼굴을 보고 여러분의 믿음에 부족한 것을 온전케 하기 위해 밤낮으로 간절히 기도합니다.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we pray most earnestly that we may see you again and supply what is lacking in your faith.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우리 하나님 아버지와 우리 주 예수께서 친히 우리의 길을 여러분에게로 바로 인도해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may our God and Father himself and our Lord Jesus clear the way for us to come to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여러분을 사랑한 것처럼 주께서 여러분 서로간에 모든 사람에 대한 사랑이 넘치게 하시고 풍성하게 하셔서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make your love increase and overflow for each other and for everyone else, just as ours does for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 주 예수께서 그분의 모든 성도들과 함께 다시 오실 때 하나님 우리 아버지 앞에서 여러분의 마음을 거룩하고 흠 없이 세우시기를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strengthen your hearts so that you will be blameless and holy in the presence of our God and Father when our Lord Jesus comes with all his holy ones.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우리의 형제요, 그리스도의 복음 안에서 하나님의 동역자인 디모데를 여러분에게 보냈습니다. 이는 여러분을 견고하게 하고 여러분의 믿음을 격려함으로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sent Timothy, who is our brother and God's fellow worker in spreading the gospel of Christ, to strengthen and encourage you in your faith,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아무도 이 환난 가운데서 요동하지 않게 하려는 것입니다. 여러분은 우리가 이런 일을 위해 세우심을 받은 것을 잘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no one would be unsettled by these trials. You know quite well that we were destined for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여러분과 함께 있을 때 우리가 환난당할 것을 여러분에게 예고했는데 실제로 그렇게 됐고 여러분도 그것을 잘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when we were with you, we kept telling you that we would be persecuted. And it turned out that way, as you well know.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나는 더 이상 참지 못해서 여러분의 믿음을 알아보려고 디모데를 보냈습니다. 이는 혹 시험하는 자가 여러분을 시험해서 우리의 노력을 헛수고로 만들지 못하게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when I could stand it no longer, I sent to find out about your faith. I was afraid that in some way the tempter might have tempted you and our efforts might have been useless.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지금은 디모데가 여러분에게서 돌아와 여러분의 믿음과 사랑에 대해 기쁜 소식을 우리에게 전하고 또 여러분이 우리에 대해 항상 좋은 기억을 갖고 있고 우리가 여러분을 보고 싶어 하듯이 여러분도 우리를 간절히 보고 싶어 한다고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Timothy has just now come to us from you and has brought good news about your faith and love. He has told us that you always have pleasant memories of us and that you long to see us, just as we also long to see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형제들이여, 우리가 모든 궁핍과 환난 가운데 여러분의 믿음으로 인해 위로를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in all our distress and persecution we were encouraged about you because of your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여러분이 주 안에서 굳게 서 있다니 우리가 이제 살 것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now we really live, since you are standing firm in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우리 하나님 앞에서 여러분으로 인해 기뻐하는 모든 기쁨에 대해 우리가 하나님께 여러분에 대해 어떤 감사를 드릴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we thank God enough for you in return for all the joy we have in the presence of our God because of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