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마지막으로 형제들이여, 우리는 주 예수 안에서 여러분에게 부탁하며 권면합니다. 여러분은 마땅히 어떻게 행할 것과 어떻게 하나님을 기쁘시게 할 것인지에 대해 우리에게서 배운 대로 하십시오. 여러분이 행하고 있는 대로 더욱 풍성히 행하십시오.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we instructed you how to live in order to please God, as in fact you are living. Now we ask you and urge you in the Lord Jesus to do this more and more.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여러분은 실제로 마케도니아 전역에 있는 모든 형제들에게 사랑을 행하고 있습니다. 그러나 형제들이여, 우리가 여러분에게 권면하는 것은 여러분이 더욱 풍성히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fact, you do love all the brothers throughout Macedonia. Yet we urge you, brothers, to do so more and more.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우리가 여러분에게 명한 것같이 조용한 삶을 살며 자신의 일을 행하며 여러분의 손으로 일하기를 힘쓰라는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it your ambition to lead a quiet life, to mind your own business and to work with your hands, just as we told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여러분이 외부 사람들에 대해 품위 있게 행동하고 또한 아무것도 궁핍함이 없게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your daily life may win the respect of outsiders and so that you will not be dependent on anybody.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형제들이여, 이제 우리는 여러분이 잠든 사람들에 대해 알지 못하기를 원하지 않습니다. 이는 여러분이 소망이 없는 다른 사람들처럼 슬퍼하지 않게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we do not want you to be ignorant about those who fall asleep, or to grieve like the rest of men, who have no hope.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죽었다가 다시 사신 것을 우리가 믿는다면 이와 같이 하나님께서 예수로 인해 잠자는 사람들도 그분과 함께 데리고 오실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believe that Jesus died and rose again and so we believe that God will bring with Jesus those who have fallen asleep in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우리는 주의 말씀을 따라 여러분에게 이것을 말합니다. 주께서 오실 때까지 우리 살아남아 있는 사람들이 잠자는 사람들보다 결코 앞서지 못할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 Lord's own word, we tell you that we who are still alive, who are left till the coming of the Lord, will certainly not precede those who have fallen asleep.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주께서 호령과 천사장의 소리와 하나님의 나팔소리와 함께 친히 하늘에서 내려오실 것인데 그리스도 안에서 죽은 사람들이 먼저 일어나고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himself will come down from heaven, with a loud command, with the voice of the archangel and with the trumpet call of God, and the dead in Christ will rise first.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다음에 우리 살아남아 있는 사람들이 그와 함께 구름 속으로 들려 올라가 공중에서 주를 만나게 될 것입니다. 그리고 우리는 영원히 주와 함께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we who are still alive and are left will be caught up together with them in the clouds to meet the Lord in the air. And so we will be with the Lord forever.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여러분은 이 말씀들로 서로 위로하십시오.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encourage each other with these words.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여러분은 우리가 주 예수를 통해 여러분에게 준 명령들이 무엇인지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know what instructions we gave you by the authority of the Lord Jesus.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하나님의 뜻은 이것이니 여러분이 거룩하게 되는 것입니다. 곧 음행을 멀리하고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God's will that you should be sanctified: that you should avoid sexual immorality;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각기 거룩함과 존귀함으로 자기 아내를 취할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each of you should learn to control his own body in a way that is holy and honorable,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하나님을 모르는 이방 사람들처럼 욕정에 빠지지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in passionate lust like the heathen, who do not know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이런 일로 자기 형제를 해하거나 기만하지 말라는 것입니다. 이는 우리가 이미 여러분에게 말하고 엄히 경고한 대로 주께서는 이 모든 행위에 대해 징벌하는 분이시기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in this matter no one should wrong his brother or take advantage of him. The Lord will punish men for all such sins, as we have already told you and warned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하나님께서 우리를 부르신 것은 부정한 삶을 위해서가 아니라 거룩한 삶을 위한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did not call us to be impure, but to live a holy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거룩함을 저버리는 사람은 사람을 저버리는 것이 아니라 여러분에게 성령을 주신 하나님을 저버리는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 who rejects this instruction does not reject man but God, who gives you his Holy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 형제 사랑에 대해서는 여러분에게 더 이상 쓸 필요가 없습니다. 이는 여러분 자신이 하나님께로부터 서로 사랑하라는 가르침을 받았기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brotherly love we do not need to write to you, for you yourselves have been taught by God to love each other.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