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데살로니가전서 1 Thessalonians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형제들이여, 시기와 날짜에 대해서는 여러분에게 쓸 것이 없습니다.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Now, brothers, about times and dates we do not need to write to you,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데살로니가전서 1 Thessalonians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그리스도께서 우리를 위해 죽으셨으니 이는 우리가 깨어 있든 자고 있든 그분과 함께 살게 하시려는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died for us so that, whether we are awake or asleep, we may live together with him.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데살로니가전서 1 Thessalonians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그러므로 여러분은 지금 하고 있는 그대로 서로 권면하고 서로 세워 주십시오.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 encourage one another and build each other up, just as in fact you are doing.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데살로니가전서 1 Thessalonians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형제들이여, 우리는 여러분 가운데서 수고하고 주 안에서 여러분을 지도하며 권면하는 사람들을 알아줄 것을 여러분에게 부탁합니다.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we ask you, brothers, to respect those who work hard among you, who are over you in the Lord and who admonish you.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데살로니가전서 1 Thessalonians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그리고 그들의 사역을 인해 사랑으로 그들을 존귀히 여기십시오.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Hold them in the highest regard in love because of their work. Live in peace with each other.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데살로니가전서 1 Thessalonians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또 형제들이여, 우리는 여러분에게 권면합니다. 여러분은 게으른 사람들에게 경고하고 낙심한 사람들을 위로하며 연약한 사람들을 도와주고 모든 사람을 대해 오래 참으십시오.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we urge you, brothers, warn those who are idle, encourage the timid, help the weak, be patient with everyone.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데살로니가전서 1 Thessalonians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여러분은 아무도 악을 악으로 갚지 못하게 하고 오직 서로에게 그리고 모든 사람에 대해 항상 선을 좇으십시오.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Make sure that nobody pays back wrong for wrong, but always try to be kind to each other and to everyone else.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데살로니가전서 1 Thessalonians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항상 기뻐하십시오.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 joyful always;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데살로니가전서 1 Thessalonians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쉬지 말고 기도하십시오.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pray continually;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데살로니가전서 1 Thessalonians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모든 일에 감사하십시오. 이는 그리스도 예수 안에서 여러분을 향하신 하나님의 뜻입니다.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give thanks in all circumstances, for this is God's will for you in Christ Jesus.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데살로니가전서 1 Thessalonians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성령을 소멸하지 마십시오.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put out the Spirit's fire;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데살로니가전서 1 Thessalonians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이는 주의 날이 밤에 도둑이 오는 것처럼 올 것을 여러분 스스로 잘 알고 있기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you know very well that the day of the Lord will come like a thief in the night.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데살로니가전서 1 Thessalonians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예언을 멸시하지 마십시오.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treat prophecies with contempt.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데살로니가전서 1 Thessalonians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모든 것을 분별하고 선한 것을 취하십시오.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Test everything. Hold on to the good.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데살로니가전서 1 Thessalonians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악은 어떤 모양이라도 피하십시오.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Avoid every kind of evil.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데살로니가전서 1 Thessalonians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평강의 하나님께서 친히 여러분을 온전히 거룩하게 하시고 우리 주 예수 그리스도께서 오실 때 여러분의 영과 혼과 몸을 다 흠 없게 지켜 주시기를 빕니다.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God himself, the God of peace, sanctify you through and through. May your whole spirit, soul and body be kept blameless at the coming of our Lord Jesus Christ.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데살로니가전서 1 Thessalonians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여러분을 부르시는 분은 신실하시니 그분이 또한 이루실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one who calls you is faithful and he will do it.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데살로니가전서 1 Thessalonians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형제들이여, 우리를 위해 기도해 주십시오.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Brothers, pray for us.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데살로니가전서 1 Thessalonians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거룩한 입맞춤으로 모든 형제에게 문안하십시오.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Greet all the brothers with a holy kiss.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데살로니가전서 1 Thessalonians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내가 주를 의지해 여러분에게 명합니다. 이 편지가 모든 형제에게 읽혀지도록 하십시오.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charge you before the Lord to have this letter read to all the brothers.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데살로니가전서 1 Thessalonians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우리 주 예수 그리스도의 은혜가 여러분과 함께 있기를 빕니다.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grace of our Lord Jesus Christ be with you.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데살로니가전서 1 Thessalonians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그들이 “평안하다, 안전하다” 할 때에 임신한 여인에게 해산의 고통이 찾아오는 것처럼 멸망이 갑자기 닥칠 것인데 그들이 결코 피하지 못할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While people are saying, "Peace and safety," destruction will come on them suddenly, as labor pains on a pregnant woman, and they will not escape.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데살로니가전서 1 Thessalonians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그러나 형제들이여, 여러분은 어둠에 있지 않으므로 도둑이 강탈해 가는 것처럼 그날이 여러분에게 이르지 못할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you, brothers, are not in darkness so that this day should surprise you like a thief.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데살로니가전서 1 Thessalonians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여러분은 모두 빛의 아들들이요, 낮의 아들들이기 때문입니다. 우리는 밤이나 어두움에 속하지 않았습니다.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are all sons of the light and sons of the day. We do not belong to the night or to the darkness.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데살로니가전서 1 Thessalonians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그러니 우리는 다른 사람들처럼 자지 말고 오직 깨어 정신을 차립시다.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then, let us not be like others, who are asleep, but let us be alert and self-controlled.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데살로니가전서 1 Thessalonians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잠자는 사람들은 밤에 자고 술 취하는 사람들도 밤에 취합니다.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those who sleep, sleep at night, and those who get drunk, get drunk at night.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데살로니가전서 1 Thessalonians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그러나 우리는 낮에 속한 사람들이니 정신을 차리고 믿음과 사랑의 가슴받이 갑옷을 입고 구원의 소망의 투구를 씁시다.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since we belong to the day, let us be self-controlled, putting on faith and love as a breastplate, and the hope of salvation as a helmet.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데살로니가전서 1 Thessalonians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하나님께서 우리를 세우신 것은 진노를 당하게 하시려는 것이 아니요 우리 주 예수 그리스도로 인해 구원을 얻게 하시려는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God did not appoint us to suffer wrath but to receive salvation through our Lord Jesus Christ.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