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바울과 실루아노와 디모데는 하나님 우리 아버지와 주 예수 그리스도 안에 있는 데살로니가 교회에 편지를 씁니다.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Silas and Timothy, To the church of the Thessalonians in God our Father and the Lord Jesus Christ: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그날에 주께서 오셔서 그분의 거룩한 백성들 가운데서 영광을 받으시고 모든 믿는 사람 가운데서 높임을 받으실 것입니다. (이는 여러분이 여러분에게 전한 우리의 증거를 믿었기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he comes to be glorified in his holy people and to be marveled at among all those who have believed. This includes you, because you believed our testimony to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우리는 항상 여러분을 위해 우리 하나님께서 여러분을 부르심에 합당한 사람이 되게 하시고 또한 모든 선한 뜻과 믿음으로 하는 일을 그분의 능력으로 이루어 주시기를 기도합니다.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this in mind, we constantly pray for you, that our God may count you worthy of his calling, and that by his power he may fulfill every good purpose of yours and every act prompted by your faith.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이렇게 함으로 우리 하나님과 주 예수 그리스도의 은혜에 따라 우리 주 예수의 이름이 여러분 가운데서 영광을 받으시고 여러분도 그리스도 안에서 영광을 얻게 되기를 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pray this so that the name of our Lord Jesus may be glorified in you, and you in him, according to the grace of our God and the Lord Jesus Christ.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 아버지와 주 예수 그리스도께로부터 은혜와 평강이 여러분에게 있기를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Grace and peace to you from God the Father and the Lord Jesus Christ.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형제들이여, 우리는 여러분으로 인해 하나님께 항상 감사하지 않을 수 없습니다. 이렇게 하는 것이 마땅합니다. 이는 여러분의 믿음이 점점 자라나고 여러분 모두가 각자 서로에게 나타내는 사랑이 풍성하기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ought always to thank God for you, brothers, and rightly so, because your faith is growing more and more, and the love every one of you has for each other is increasing.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우리는 여러분이 당한 모든 핍박과 환난 가운데 보여 준 여러분의 인내와 믿음으로 인해 친히 하나님의 교회들 가운데 자랑합니다.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among God's churches we boast about your perseverance and faith in all the persecutions and trials you are enduring.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이것은 여러분을 하나님 나라에 합당한 사람들이 되게 하시려는 하나님의 공의로우신 심판의 표입니다. 그 나라를 위해 여러분도 고난을 받고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is evidence that God's judgment is right, and as a result you will be counted worthy of the kingdom of God, for which you are suffering.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하나님의 공의는 여러분에게 환난을 주는 사람들에게는 환난으로 갚으시고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is just: He will pay back trouble to those who trouble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환난을 당하는 여러분에게는 주 예수께서 그분의 능력의 천사들과 함께 하늘로부터 불꽃 가운데 나타나실 때 우리와 함께 안식으로 갚으실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give relief to you who are troubled, and to us as well. This will happen when the Lord Jesus is revealed from heaven in blazing fire with his powerful angels.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하나님을 알지 못하는 사람들과 우리 주 예수의 복음에 복종하지 않는 사람들에게 형벌을 내리실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punish those who do not know God and do not obey the gospel of our Lord Jesus.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 사람들은 주의 얼굴과 그분의 영광스러운 능력에서 떠나 영원한 멸망의 형벌을 받을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punished with everlasting destruction and shut out from the presence of the Lord and from the majesty of his power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