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형제들이여, 우리 주 예수 그리스도께서 오실 것과 우리가 함께 그 앞에서 모일 것에 관해 여러분에게 간청합니다.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Concerning the coming of our Lord Jesus Christ and our being gathered to him, we ask you, brothers,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모든 불의의 속임수와 함께 멸망받을 사람들에게 이를 것입니다. 이것은 그들이 구원을 얻기 위해 진리의 사랑을 받아들이기를 거부했기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in every sort of evil that deceives those who are perishing. They perish because they refused to love the truth and so be saved.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그러므로 하나님께서는 미혹의 영을 그들에게 보내셔서 그들로 거짓된 것을 믿게 하십니다.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reason God sends them a powerful delusion so that they will believe the lie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이는 진리를 믿지 않고 불의를 기뻐하는 모든 사람들이 심판을 받게 하시려는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 that all will be condemned who have not believed the truth but have delighted in wickedness.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그러나 주의 사랑을 받는 형제들이여, 우리는 여러분으로 인해 하나님께 항상 감사할 뿐입니다. 이는 하나님께서 여러분을 택하셔서 여러분으로 성령의 거룩하게 하심과 진리의 믿음 가운데 구원 얻는 첫 열매가 되게 하셨기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we ought always to thank God for you, brothers loved by the Lord, because from the beginning God chose you to be saved through the sanctifying work of the Spirit and through belief in the truth.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이를 위해 하나님께서 우리의 복음을 통해 여러분을 부르셨으니 이는 우리 주 예수 그리스도의 영광을 얻게 하시려는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called you to this through our gospel, that you might share in the glory of our Lord Jesus Christ.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그러므로 형제들이여, 굳게 서서 우리의 말이나 편지를 통해 여러분이 배운 전통들을 굳게 지키십시오.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brothers, stand firm and hold to the teachings we passed on to you, whether by word of mouth or by letter.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우리 주 예수 그리스도와 사랑하시며 은혜 가운데 영원한 위로와 선한 소망을 주시는 하나님 우리 아버지께서 친히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our Lord Jesus Christ himself and God our Father, who loved us and by his grace gave us eternal encouragement and good hope,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여러분의 마음을 위로하시고 모든 선한 일과 말에 강건하게 해 주시기를 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encourage your hearts and strengthen you in every good deed and word.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여러분은 영으로나 말로나 혹 우리에게서 받았다고 하는 편지로나 주의 날이 임박했다고 생각하고 쉽게 동요하거나 놀라지 마십시오.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to become easily unsettled or alarmed by some prophecy, report or letter supposed to have come from us, saying that the day of the Lord has already come.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아무도 여러분을 어떤 방식으로든 속이지 못하게 하십시오. 이는 먼저 배교하는 일이 발생하고 불법의 사람, 곧 멸망의 아들이 나타나지 않는 한 그날은 오지 않을 것이기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let anyone deceive you in any way, for that day will not come until the rebellion occurs and the man of lawlessness is revealed, the man doomed to destruction.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그는 신이나 혹은 경배의 대상이라고 일컬어지는 모든 것을 대적해 자신을 높이고 하나님의 성전에 앉아 자신을 하나님이라고 주장할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oppose and will exalt himself over everything that is called God or is worshiped, so that he sets himself up in God's temple, proclaiming himself to be God.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여러분과 함께 있을 때 여러분에게 이런 말을 한 것을 기억하지 못하겠습니까?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you remember that when I was with you I used to tell you these things?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여러분은 그가 자신의 때에 자신을 나타내도록 지금 그를 막는 것이 있다는 것을 알고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you know what is holding him back, so that he may be revealed at the proper time.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불법의 비밀은 이미 활동하고 있습니다. 다만 지금 저지하는 자가 있어 그가 물러날 때까지는 그렇게 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secret power of lawlessness is already at work; but the one who now holds it back will continue to do so till he is taken out of the way.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그때에 불법자가 자신을 드러낼 것이나 주 예수께서 그분의 입 기운으로 그를 제거하시고 오셔서 나타나심으로 그를 멸망시키실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then the lawless one will be revealed, whom the Lord Jesus will overthrow with the breath of his mouth and destroy by the splendor of his coming.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데살로니가후서 2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불법자는 사탄의 활동을 따라 나타나서 갖가지 능력과 거짓 표적들과 기적들과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coming of the lawless one will be in accordance with the work of Satan displayed in all kinds of counterfeit miracles, signs and wonders,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