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마지막으로 형제들이여, 주의 말씀이 여러분에게서와 같이 속히 전파돼 영광스럽게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brothers, pray for us that the message of the Lord may spread rapidly and be honored, just as it was with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우리가 여러분과 함께 있을 때도 여러분에게 명령하기를 “누구든지 일하기 싫으면 먹지도 말라”고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even when we were with you, we gave you this rule: "If a man will not work, he shall not eat."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들으니 여러분 가운데 몇몇 사람들이 게을리 행하고 아무 일도 하지 않고 참견이나 한다고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hear that some among you are idle. They are not busy; they are busybodies.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그런 사람들에게 우리는 주 예수 그리스도 안에서 명령하고 또 권면합니다. 조용히 일해 자신의 양식을 먹도록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people we command and urge in the Lord Jesus Christ to settle down and earn the bread they eat.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형제들이여, 선을 행하다가 낙심하지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for you, brothers, never tire of doing what is right.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누구든지 이 편지에서 한 우리의 말을 순종치 않거든 그를 지목해 그와 어울리지 마십시오. 그리하여 그로 부끄러움을 느끼게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does not obey our instruction in this letter, take special note of him. Do not associate with him, in order that he may feel ashamed.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그를 원수처럼 여기지 말고 형제같이 권고하십시오.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do not regard him as an enemy, but warn him as a brother.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평강의 주께서 친히 여러분에게 온갖 방식으로 항상 평강 주시기를 빕니다. 주께서 여러분 모두와 함께하시기를 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may the Lord of peace himself give you peace at all times and in every way. The Lord be with all of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나 바울은 친필로 문안합니다. 이것이 모든 편지의 표식이 되므로 내가 이렇게 씁니다.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Paul, write this greeting in my own hand, which is the distinguishing mark in all my letters. This is how I write.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우리 주 예수 그리스도의 은혜가 여러분 모두와 함께하시기를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grace of our Lord Jesus Christ be with you all.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또한 우리를 불의하고 사악한 사람들로부터 구원해 주시도록 우리를 위해 기도해 주십시오. 이는 믿음은 모든 사람들의 것이 아니기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pray that we may be delivered from wicked and evil men, for not everyone has faith.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주께서는 신실하시니 여러분을 강하게 하시고 악한 자로부터 보호해 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is faithful, and he will strengthen and protect you from the evil 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여러분에 관해서는 우리가 명령한 것들을 여러분이 행하고 있고 또 계속 행할 것을 주 안에서 확신합니다.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confidence in the Lord that you are doing and will continue to do the things we command.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주께서 여러분의 마음을 인도하셔서 하나님의 사랑과 그리스도의 인내에 이르게 하시기를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direct your hearts into God's love and Christ's perseverance.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형제들이여, 우리가 우리 주 예수 그리스도의 이름으로 여러분에게 명령합니다. 여러분은 게을리 행하고 우리에게서 받은 전통을 따라 살지 않는 모든 형제를 멀리하십시오.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name of the Lord Jesus Christ, we command you, brothers, to keep away from every brother who is idle and does not live according to the teaching you received from 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여러분은 우리를 어떻게 본받아야 할 것인지 스스로 알고 있습니다. 우리는 여러분과 함께 있을 때 게을리 행하지 않았고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yourselves know how you ought to follow our example. We were not idle when we were with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아무에게서도 음식을 값없이 먹지 않았고 도리어 여러분 가운데 어느 누구에게도 짐이 되지 않으려고 수고하고 고생하며 밤낮으로 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did we eat anyone's food without paying for it. On the contrary, we worked night and day, laboring and toiling so that we would not be a burden to any of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우리가 권한이 없어서가 아니라 우리 스스로 여러분에게 본을 보여 우리로 본을 삼게 하기 위한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did this, not because we do not have the right to such help, but in order to make ourselves a model for you to follow.</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