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구주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소망이신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사도가</a:t>
            </a:r>
            <a:r>
              <a:rPr dirty="0"/>
              <a:t> 된 </a:t>
            </a:r>
            <a:r>
              <a:rPr dirty="0" err="1"/>
              <a:t>바울은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88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Paul, an apostle of Christ Jesus by the command of God our Savior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Christ Jesus our hope,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남색하는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유괴하는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건전한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거스르는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세워진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5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adulterers and perverts, for slave traders and liars and perjurers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whatever else is contrary to the sound doctrine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맡겨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이 </a:t>
            </a:r>
            <a:r>
              <a:rPr dirty="0" err="1"/>
              <a:t>교훈은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복되신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영광스런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따른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6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conforms to the glorious gospel of the blessed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he entrusted to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능력을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감사드린다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직분을</a:t>
            </a:r>
            <a:r>
              <a:rPr dirty="0"/>
              <a:t> </a:t>
            </a:r>
            <a:r>
              <a:rPr dirty="0" err="1"/>
              <a:t>맡겨</a:t>
            </a:r>
            <a:r>
              <a:rPr dirty="0"/>
              <a:t> </a:t>
            </a:r>
            <a:r>
              <a:rPr dirty="0" err="1"/>
              <a:t>주셨기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28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thank Christ Jesus our Lord, who has given me strength,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considered me faithful, appointing me to his service.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전에는</a:t>
            </a:r>
            <a:r>
              <a:rPr dirty="0"/>
              <a:t> </a:t>
            </a:r>
            <a:r>
              <a:rPr dirty="0" err="1"/>
              <a:t>훼방꾼이요</a:t>
            </a:r>
            <a:r>
              <a:rPr dirty="0"/>
              <a:t>, </a:t>
            </a:r>
            <a:r>
              <a:rPr dirty="0" err="1"/>
              <a:t>핍박자요</a:t>
            </a:r>
            <a:r>
              <a:rPr dirty="0"/>
              <a:t>, </a:t>
            </a:r>
            <a:r>
              <a:rPr dirty="0" err="1"/>
              <a:t>폭행자였으나</a:t>
            </a:r>
            <a:r>
              <a:rPr dirty="0"/>
              <a:t> </a:t>
            </a: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여김을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때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행했기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837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though I was once a blasphemer and a persecutor and a violent man,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shown mercy because I acted in ignorance and unbelief.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은혜가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넘치도록</a:t>
            </a:r>
            <a:r>
              <a:rPr dirty="0"/>
              <a:t> </a:t>
            </a:r>
            <a:r>
              <a:rPr dirty="0" err="1"/>
              <a:t>풍성했다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7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grace of our Lord was poured out on me abundantly,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with the faith and love that are in Christ Jesus.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말씀은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죄인을</a:t>
            </a:r>
            <a:r>
              <a:rPr dirty="0"/>
              <a:t> </a:t>
            </a:r>
            <a:r>
              <a:rPr dirty="0" err="1"/>
              <a:t>구원하시려고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오셨다는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52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Here is a trustworthy saying that deserves full acceptance: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Christ Jesus came into the world to save sinners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whom I am the worst.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긍휼히</a:t>
            </a:r>
            <a:r>
              <a:rPr dirty="0"/>
              <a:t> </a:t>
            </a:r>
            <a:r>
              <a:rPr dirty="0" err="1"/>
              <a:t>여김을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까닭은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끝없는</a:t>
            </a:r>
            <a:r>
              <a:rPr dirty="0"/>
              <a:t> </a:t>
            </a:r>
            <a:r>
              <a:rPr dirty="0" err="1"/>
              <a:t>인내를</a:t>
            </a:r>
            <a:r>
              <a:rPr dirty="0"/>
              <a:t> </a:t>
            </a:r>
            <a:r>
              <a:rPr dirty="0" err="1"/>
              <a:t>보이심으로써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믿어</a:t>
            </a:r>
            <a:r>
              <a:rPr dirty="0"/>
              <a:t> </a:t>
            </a:r>
            <a:r>
              <a:rPr dirty="0" err="1"/>
              <a:t>영생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본보기로</a:t>
            </a:r>
            <a:r>
              <a:rPr dirty="0"/>
              <a:t> </a:t>
            </a:r>
            <a:r>
              <a:rPr dirty="0" err="1"/>
              <a:t>삼으시려는</a:t>
            </a:r>
            <a:r>
              <a:rPr dirty="0"/>
              <a:t> </a:t>
            </a:r>
            <a:r>
              <a:rPr dirty="0" err="1"/>
              <a:t>것이었다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89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that very reason I was shown mercy so that in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worst of sinners, Christ Jesus might display his unlimited patience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an example for those who would believe on him and receive eternal life.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영원하신</a:t>
            </a:r>
            <a:r>
              <a:rPr dirty="0"/>
              <a:t> 왕, 곧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않으시는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한 분 </a:t>
            </a:r>
            <a:r>
              <a:rPr dirty="0" err="1"/>
              <a:t>하나님께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존귀와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37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to the King eternal, immortal, invisible, the only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honor and glory for ever and ever. Amen.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디모데야</a:t>
            </a:r>
            <a:r>
              <a:rPr dirty="0"/>
              <a:t>,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주어진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명령한다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그대는</a:t>
            </a:r>
            <a:r>
              <a:rPr dirty="0"/>
              <a:t> 그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싸우고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5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Timothy, my son, I give you this instruction in keeping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prophecies once made about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by following them you may fight the good fight,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양심을</a:t>
            </a:r>
            <a:r>
              <a:rPr dirty="0"/>
              <a:t> </a:t>
            </a:r>
            <a:r>
              <a:rPr dirty="0" err="1"/>
              <a:t>가져라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양심을</a:t>
            </a:r>
            <a:r>
              <a:rPr dirty="0"/>
              <a:t> </a:t>
            </a:r>
            <a:r>
              <a:rPr dirty="0" err="1"/>
              <a:t>버렸고</a:t>
            </a:r>
            <a:r>
              <a:rPr dirty="0"/>
              <a:t> 그 </a:t>
            </a:r>
            <a:r>
              <a:rPr dirty="0" err="1"/>
              <a:t>믿음에</a:t>
            </a:r>
            <a:r>
              <a:rPr dirty="0"/>
              <a:t> </a:t>
            </a:r>
            <a:r>
              <a:rPr dirty="0" err="1"/>
              <a:t>관해서는</a:t>
            </a:r>
            <a:r>
              <a:rPr dirty="0"/>
              <a:t> </a:t>
            </a:r>
            <a:r>
              <a:rPr dirty="0" err="1"/>
              <a:t>파선했다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56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holding on to faith and a good conscience.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have rejected these and so have shipwrecked their faith.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디모데에게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주께서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긍휼과</a:t>
            </a:r>
            <a:r>
              <a:rPr dirty="0"/>
              <a:t> </a:t>
            </a:r>
            <a:r>
              <a:rPr dirty="0" err="1"/>
              <a:t>평강을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베푸시기를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24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Timothy my true son in the faith: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Grace, mercy and peace from God the Father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Christ Jesus our Lord.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후메내오와</a:t>
            </a:r>
            <a:r>
              <a:rPr dirty="0"/>
              <a:t> </a:t>
            </a:r>
            <a:r>
              <a:rPr dirty="0" err="1"/>
              <a:t>알렉산더가</a:t>
            </a:r>
            <a:r>
              <a:rPr dirty="0"/>
              <a:t> </a:t>
            </a:r>
            <a:r>
              <a:rPr dirty="0" err="1"/>
              <a:t>있는데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사탄에게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징계를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모독하지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them are Hymenaeus and </a:t>
            </a:r>
            <a:r>
              <a:t>Alexander,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whom </a:t>
            </a:r>
            <a:r>
              <a:rPr dirty="0"/>
              <a:t>I have handed over to Satan to be taught not to blaspheme.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마케도니아로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때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당부한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에베소에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명해</a:t>
            </a:r>
            <a:r>
              <a:rPr dirty="0"/>
              <a:t> </a:t>
            </a: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가르치지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58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 urged you when I went into Macedonia, stay there in Ephesus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command certain men not to teach false doctrines any longer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신화와</a:t>
            </a:r>
            <a:r>
              <a:rPr dirty="0"/>
              <a:t> </a:t>
            </a:r>
            <a:r>
              <a:rPr dirty="0" err="1"/>
              <a:t>끝없는</a:t>
            </a:r>
            <a:r>
              <a:rPr dirty="0"/>
              <a:t> </a:t>
            </a:r>
            <a:r>
              <a:rPr dirty="0" err="1"/>
              <a:t>족보에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빼앗기지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경륜을</a:t>
            </a:r>
            <a:r>
              <a:rPr dirty="0"/>
              <a:t> </a:t>
            </a:r>
            <a:r>
              <a:rPr dirty="0" err="1"/>
              <a:t>이루기보다는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쓸데없는</a:t>
            </a:r>
            <a:r>
              <a:rPr dirty="0"/>
              <a:t> </a:t>
            </a:r>
            <a:r>
              <a:rPr dirty="0" err="1"/>
              <a:t>논쟁만을</a:t>
            </a:r>
            <a:r>
              <a:rPr dirty="0"/>
              <a:t> </a:t>
            </a:r>
            <a:r>
              <a:rPr dirty="0" err="1"/>
              <a:t>불러일으킬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1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to devote themselves to myths and endless genealogies.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promote controversies rather than God's work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by faith.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 </a:t>
            </a:r>
            <a:r>
              <a:rPr dirty="0" err="1"/>
              <a:t>명령의</a:t>
            </a:r>
            <a:r>
              <a:rPr dirty="0"/>
              <a:t> </a:t>
            </a:r>
            <a:r>
              <a:rPr dirty="0" err="1"/>
              <a:t>목적은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마음과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양심과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믿음에서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이루는</a:t>
            </a:r>
            <a:r>
              <a:rPr dirty="0"/>
              <a:t> 데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7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goal of this command is love, which comes from a pure heart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good conscience and a sincere faith.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어떤 사람들은 이에서 벗어나 쓸데없는 논쟁에 빠졌다.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21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have wandered away from these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turned to meaningless talk.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율법</a:t>
            </a:r>
            <a:r>
              <a:rPr dirty="0"/>
              <a:t> </a:t>
            </a:r>
            <a:r>
              <a:rPr dirty="0" err="1"/>
              <a:t>선생이</a:t>
            </a:r>
            <a:r>
              <a:rPr dirty="0"/>
              <a:t> </a:t>
            </a:r>
            <a:r>
              <a:rPr dirty="0" err="1"/>
              <a:t>되려</a:t>
            </a:r>
            <a:r>
              <a:rPr dirty="0"/>
              <a:t> </a:t>
            </a:r>
            <a:r>
              <a:rPr dirty="0" err="1"/>
              <a:t>하지만</a:t>
            </a:r>
            <a:r>
              <a:rPr lang="en-US"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확신을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주장하는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무엇인지</a:t>
            </a:r>
            <a:r>
              <a:rPr dirty="0"/>
              <a:t> </a:t>
            </a:r>
            <a:r>
              <a:rPr dirty="0" err="1"/>
              <a:t>제대로</a:t>
            </a:r>
            <a:r>
              <a:rPr dirty="0"/>
              <a:t> </a:t>
            </a:r>
            <a:r>
              <a:rPr dirty="0" err="1"/>
              <a:t>알지도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1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want to be teachers of the law, but they do not know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they are talking about or what they so confidently affirm.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바르게</a:t>
            </a:r>
            <a:r>
              <a:rPr dirty="0"/>
              <a:t> </a:t>
            </a:r>
            <a:r>
              <a:rPr dirty="0" err="1"/>
              <a:t>사용한다면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선하다는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We know that the law is good if one uses it properly.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세워진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어기는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불순종하는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죄인과</a:t>
            </a:r>
            <a:r>
              <a:rPr lang="en-US" dirty="0"/>
              <a:t> </a:t>
            </a:r>
            <a:r>
              <a:rPr dirty="0" err="1"/>
              <a:t>거룩하지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세속적인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죽인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살인하는</a:t>
            </a:r>
            <a:r>
              <a:rPr dirty="0"/>
              <a:t> </a:t>
            </a:r>
            <a:r>
              <a:rPr dirty="0" err="1"/>
              <a:t>사람과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592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also know that law is made not for the righteous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for lawbreakers and rebels, the ungodly and sinful,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unholy and irreligious;</a:t>
            </a:r>
            <a:r>
              <a:rPr lang="en-US" dirty="0"/>
              <a:t> </a:t>
            </a:r>
            <a:r>
              <a:rPr dirty="0"/>
              <a:t>for those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who kill their fathers or mothers, for murderers,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1037</Words>
  <Application>Microsoft Office PowerPoint</Application>
  <PresentationFormat>와이드스크린</PresentationFormat>
  <Paragraphs>113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2022-09-07T02:38:35Z</dcterms:modified>
</cp:coreProperties>
</file>