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무엇보다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권하는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간구와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중보의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하라는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urge, then, first of all, that requests, prayers, intercession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thanksgiving be made for everyone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착한</a:t>
            </a:r>
            <a:r>
              <a:rPr dirty="0"/>
              <a:t> </a:t>
            </a:r>
            <a:r>
              <a:rPr dirty="0" err="1"/>
              <a:t>행실로</a:t>
            </a:r>
            <a:r>
              <a:rPr dirty="0"/>
              <a:t> </a:t>
            </a:r>
            <a:r>
              <a:rPr dirty="0" err="1"/>
              <a:t>치장하기를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공경한다고</a:t>
            </a:r>
            <a:r>
              <a:rPr dirty="0"/>
              <a:t> </a:t>
            </a:r>
            <a:r>
              <a:rPr dirty="0" err="1"/>
              <a:t>고백하는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good deeds, appropriate for women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profess to worship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여자는 온전히 순종하며 조용히 배워라.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woman should learn in quietness and full submission.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가르친다거나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지배하는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5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permit a woman to teach or to have authority over a man;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must be silent.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아담이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창조됐고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하와는</a:t>
            </a:r>
            <a:r>
              <a:rPr dirty="0"/>
              <a:t> 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창조됐기</a:t>
            </a:r>
            <a:r>
              <a:rPr dirty="0"/>
              <a:t> </a:t>
            </a:r>
            <a:r>
              <a:rPr dirty="0" err="1"/>
              <a:t>때문이며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Adam was formed first, then Eve.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아담이</a:t>
            </a:r>
            <a:r>
              <a:rPr dirty="0"/>
              <a:t> </a:t>
            </a:r>
            <a:r>
              <a:rPr dirty="0" err="1"/>
              <a:t>속은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속임을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Adam was not the one deceived;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 woman</a:t>
            </a:r>
            <a:r>
              <a:rPr lang="en-US" dirty="0"/>
              <a:t> </a:t>
            </a:r>
            <a:r>
              <a:rPr dirty="0"/>
              <a:t>who was deceived and became a sinner.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정숙해서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거룩함에</a:t>
            </a:r>
            <a:r>
              <a:rPr dirty="0"/>
              <a:t> </a:t>
            </a:r>
            <a:r>
              <a:rPr dirty="0" err="1"/>
              <a:t>거하면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낳음으로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7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women will be saved through childbearing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continue in faith, love and holiness with propriety.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지위에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경건함과</a:t>
            </a:r>
            <a:r>
              <a:rPr dirty="0"/>
              <a:t> </a:t>
            </a:r>
            <a:r>
              <a:rPr dirty="0" err="1"/>
              <a:t>거룩함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조용하고</a:t>
            </a:r>
            <a:r>
              <a:rPr dirty="0"/>
              <a:t> </a:t>
            </a:r>
            <a:r>
              <a:rPr dirty="0" err="1"/>
              <a:t>평화로운</a:t>
            </a:r>
            <a:r>
              <a:rPr dirty="0"/>
              <a:t> </a:t>
            </a:r>
            <a:r>
              <a:rPr dirty="0" err="1"/>
              <a:t>생활을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kings and all those in authority,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live peaceful</a:t>
            </a:r>
            <a:r>
              <a:rPr lang="en-US" dirty="0"/>
              <a:t> </a:t>
            </a:r>
            <a:r>
              <a:rPr dirty="0"/>
              <a:t>and quiet lives in all godliness and holiness.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이것은 우리 구주 하나님이 보시기에 선하고 받으실 만한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good, and pleases God our Savior,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그분은 모든 사람이 구원을 받으며 진리를 깨닫게 되기를 원하신다.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wants all men to be saved and to come to a knowledge of the truth.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한 </a:t>
            </a:r>
            <a:r>
              <a:rPr dirty="0" err="1"/>
              <a:t>분이시고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중보자도</a:t>
            </a:r>
            <a:r>
              <a:rPr dirty="0"/>
              <a:t> 한 </a:t>
            </a:r>
            <a:r>
              <a:rPr dirty="0" err="1"/>
              <a:t>분이시니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사람이신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4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is one God and one mediator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God and men,</a:t>
            </a:r>
            <a:r>
              <a:rPr lang="en-US" dirty="0"/>
              <a:t> </a:t>
            </a:r>
            <a:r>
              <a:rPr dirty="0"/>
              <a:t>the man Christ Jesus,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대속물로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적절한</a:t>
            </a:r>
            <a:r>
              <a:rPr dirty="0"/>
              <a:t> 때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증거다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1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gave himself as a ransom for all men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testimony given in its proper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전파하는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사도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선생으로</a:t>
            </a:r>
            <a:r>
              <a:rPr dirty="0"/>
              <a:t> </a:t>
            </a:r>
            <a:r>
              <a:rPr dirty="0" err="1"/>
              <a:t>세움을</a:t>
            </a:r>
            <a:r>
              <a:rPr dirty="0"/>
              <a:t> </a:t>
            </a:r>
            <a:r>
              <a:rPr dirty="0" err="1"/>
              <a:t>입었다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진실이요</a:t>
            </a:r>
            <a:r>
              <a:rPr dirty="0"/>
              <a:t>, </a:t>
            </a:r>
            <a:r>
              <a:rPr dirty="0" err="1"/>
              <a:t>거짓말이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6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this purpose I was appointed a herald and an apostle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telling the truth, I am not lying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teacher of the true faith to the Gentiles.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각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남자들이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다툼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기도하기를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0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men everywhere to lift up holy hands in prayer,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anger or disputing.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여자들도</a:t>
            </a:r>
            <a:r>
              <a:rPr dirty="0"/>
              <a:t> </a:t>
            </a:r>
            <a:r>
              <a:rPr dirty="0" err="1"/>
              <a:t>단정한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차려입고</a:t>
            </a:r>
            <a:r>
              <a:rPr lang="en-US" dirty="0"/>
              <a:t> </a:t>
            </a:r>
            <a:r>
              <a:rPr dirty="0" err="1"/>
              <a:t>겸손과</a:t>
            </a:r>
            <a:r>
              <a:rPr dirty="0"/>
              <a:t> </a:t>
            </a:r>
            <a:r>
              <a:rPr dirty="0" err="1"/>
              <a:t>정절로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치장하고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땋은</a:t>
            </a:r>
            <a:r>
              <a:rPr dirty="0"/>
              <a:t> </a:t>
            </a:r>
            <a:r>
              <a:rPr dirty="0" err="1"/>
              <a:t>머리나</a:t>
            </a:r>
            <a:r>
              <a:rPr dirty="0"/>
              <a:t> </a:t>
            </a:r>
            <a:r>
              <a:rPr dirty="0" err="1"/>
              <a:t>금이나</a:t>
            </a:r>
            <a:r>
              <a:rPr dirty="0"/>
              <a:t> </a:t>
            </a:r>
            <a:r>
              <a:rPr dirty="0" err="1"/>
              <a:t>진주나</a:t>
            </a:r>
            <a:r>
              <a:rPr dirty="0"/>
              <a:t> </a:t>
            </a: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9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want women to dress modestly, with decency and propriety,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with braided hair or gold or pearls or expensive clothes,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607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2022-09-07T02:23:50Z</dcterms:modified>
</cp:coreProperties>
</file>