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86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감독의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사모한다면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열망하고</a:t>
            </a:r>
            <a:r>
              <a:rPr dirty="0"/>
              <a:t> </a:t>
            </a:r>
            <a:r>
              <a:rPr dirty="0" err="1"/>
              <a:t>있다”라는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0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is a trustworthy saying</a:t>
            </a:r>
            <a:r>
              <a:rPr lang="en-US" altLang="ko-KR" dirty="0"/>
              <a:t>: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sets his heart on being an overseer,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desires a noble task.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책망할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집사의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first be tested; and then if there is nothing against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serve as deacons.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여자들도</a:t>
            </a:r>
            <a:r>
              <a:rPr dirty="0"/>
              <a:t> </a:t>
            </a:r>
            <a:r>
              <a:rPr dirty="0" err="1"/>
              <a:t>존경할</a:t>
            </a:r>
            <a:r>
              <a:rPr dirty="0"/>
              <a:t> </a:t>
            </a:r>
            <a:r>
              <a:rPr dirty="0" err="1"/>
              <a:t>만하고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헐뜯지</a:t>
            </a:r>
            <a:r>
              <a:rPr dirty="0"/>
              <a:t> </a:t>
            </a:r>
            <a:r>
              <a:rPr dirty="0" err="1"/>
              <a:t>않으며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절제하고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사람이라야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their wives are to be women worthy of respect,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malicious talkers but temperate and trustworthy in everything.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집사들은</a:t>
            </a:r>
            <a:r>
              <a:rPr dirty="0"/>
              <a:t> 한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남편이며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자녀와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집안을</a:t>
            </a:r>
            <a:r>
              <a:rPr dirty="0"/>
              <a:t> 잘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사람이어야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deacon must be the husband of but one wife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must manage his children and his household well.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집사의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잘 </a:t>
            </a:r>
            <a:r>
              <a:rPr dirty="0" err="1"/>
              <a:t>수행한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en-US"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지위를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큰 </a:t>
            </a:r>
            <a:r>
              <a:rPr dirty="0" err="1"/>
              <a:t>확신을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4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have served well gain an excellent standing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great assurance in their faith in Christ Jesus.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당장이라도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가기를</a:t>
            </a:r>
            <a:r>
              <a:rPr dirty="0"/>
              <a:t> </a:t>
            </a:r>
            <a:r>
              <a:rPr dirty="0" err="1"/>
              <a:t>바라면서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9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hope to come to you soon,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writing you these instructions so that,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늦어질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교회요</a:t>
            </a:r>
            <a:r>
              <a:rPr dirty="0"/>
              <a:t>,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기둥과</a:t>
            </a:r>
            <a:r>
              <a:rPr dirty="0"/>
              <a:t> </a:t>
            </a:r>
            <a:r>
              <a:rPr dirty="0" err="1"/>
              <a:t>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am delayed, you will know how people ought to conduct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God's household, which is the church of the living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pillar and foundation of the truth.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참으로</a:t>
            </a:r>
            <a:r>
              <a:rPr dirty="0"/>
              <a:t> 이 </a:t>
            </a:r>
            <a:r>
              <a:rPr dirty="0" err="1"/>
              <a:t>경건의</a:t>
            </a:r>
            <a:r>
              <a:rPr dirty="0"/>
              <a:t> </a:t>
            </a:r>
            <a:r>
              <a:rPr dirty="0" err="1"/>
              <a:t>비밀이</a:t>
            </a:r>
            <a:r>
              <a:rPr dirty="0"/>
              <a:t> </a:t>
            </a:r>
            <a:r>
              <a:rPr dirty="0" err="1"/>
              <a:t>위대하다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육체로</a:t>
            </a:r>
            <a:r>
              <a:rPr dirty="0"/>
              <a:t> </a:t>
            </a:r>
            <a:r>
              <a:rPr dirty="0" err="1"/>
              <a:t>나타나셨고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의롭다</a:t>
            </a:r>
            <a:r>
              <a:rPr dirty="0"/>
              <a:t> </a:t>
            </a:r>
            <a:r>
              <a:rPr dirty="0" err="1"/>
              <a:t>함을</a:t>
            </a:r>
            <a:r>
              <a:rPr dirty="0"/>
              <a:t> </a:t>
            </a:r>
            <a:r>
              <a:rPr dirty="0" err="1"/>
              <a:t>얻으셨다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천사들에게</a:t>
            </a:r>
            <a:r>
              <a:rPr dirty="0"/>
              <a:t> </a:t>
            </a:r>
            <a:r>
              <a:rPr dirty="0" err="1"/>
              <a:t>보이셨고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전파되셨다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믿었고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올라가셨다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2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Beyond all question, the mystery of godliness is great: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appeared in a body, was vindicated by the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was </a:t>
            </a:r>
            <a:r>
              <a:rPr dirty="0"/>
              <a:t>seen by </a:t>
            </a:r>
            <a:r>
              <a:t>angels,</a:t>
            </a:r>
            <a:r>
              <a:rPr lang="en-US"/>
              <a:t> </a:t>
            </a:r>
            <a:r>
              <a:t>was </a:t>
            </a:r>
            <a:r>
              <a:rPr dirty="0"/>
              <a:t>preached among the </a:t>
            </a:r>
            <a:r>
              <a:t>nations,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was </a:t>
            </a:r>
            <a:r>
              <a:rPr dirty="0"/>
              <a:t>believed on in the world,</a:t>
            </a:r>
            <a:r>
              <a:rPr lang="en-US" dirty="0"/>
              <a:t> </a:t>
            </a:r>
            <a:r>
              <a:rPr dirty="0"/>
              <a:t>was taken up in glory.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1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감독은</a:t>
            </a:r>
            <a:r>
              <a:rPr dirty="0"/>
              <a:t> </a:t>
            </a:r>
            <a:r>
              <a:rPr dirty="0" err="1"/>
              <a:t>비난받을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없고</a:t>
            </a:r>
            <a:r>
              <a:rPr lang="en-US" dirty="0"/>
              <a:t> </a:t>
            </a:r>
            <a:r>
              <a:rPr dirty="0"/>
              <a:t>한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남편이며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절제하며</a:t>
            </a:r>
            <a:r>
              <a:rPr dirty="0"/>
              <a:t> </a:t>
            </a:r>
            <a:r>
              <a:rPr dirty="0" err="1"/>
              <a:t>신중하며</a:t>
            </a:r>
            <a:r>
              <a:rPr dirty="0"/>
              <a:t> </a:t>
            </a:r>
            <a:r>
              <a:rPr dirty="0" err="1"/>
              <a:t>단정하며</a:t>
            </a:r>
            <a:r>
              <a:rPr lang="en-US" dirty="0"/>
              <a:t> </a:t>
            </a:r>
            <a:r>
              <a:rPr dirty="0" err="1"/>
              <a:t>나그네를</a:t>
            </a:r>
            <a:r>
              <a:rPr dirty="0"/>
              <a:t> 잘 </a:t>
            </a:r>
            <a:r>
              <a:rPr dirty="0" err="1"/>
              <a:t>대접하며</a:t>
            </a:r>
            <a:r>
              <a:rPr dirty="0"/>
              <a:t> </a:t>
            </a:r>
            <a:r>
              <a:rPr dirty="0" err="1"/>
              <a:t>가르치기를</a:t>
            </a:r>
            <a:r>
              <a:rPr dirty="0"/>
              <a:t> </a:t>
            </a:r>
            <a:r>
              <a:rPr dirty="0" err="1"/>
              <a:t>잘하며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overseer must be above reproach,</a:t>
            </a:r>
            <a:r>
              <a:rPr lang="en-US" dirty="0"/>
              <a:t> </a:t>
            </a:r>
            <a:r>
              <a:rPr dirty="0"/>
              <a:t>the husband of but one wife,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temperate, self-controlled, respectable,</a:t>
            </a:r>
            <a:r>
              <a:rPr lang="en-US" dirty="0"/>
              <a:t> </a:t>
            </a:r>
            <a:r>
              <a:rPr dirty="0"/>
              <a:t>hospitable, able to teach,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즐기지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폭력적이지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온유하며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싸우지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given to drunkenness, not violent but gentle,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quarrelsome,</a:t>
            </a:r>
            <a:r>
              <a:rPr lang="en-US" dirty="0"/>
              <a:t> </a:t>
            </a:r>
            <a:r>
              <a:rPr dirty="0"/>
              <a:t>not a lover of money.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집안을</a:t>
            </a:r>
            <a:r>
              <a:rPr dirty="0"/>
              <a:t> 잘 </a:t>
            </a:r>
            <a:r>
              <a:rPr dirty="0" err="1"/>
              <a:t>다스리며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단정함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dirty="0"/>
              <a:t> </a:t>
            </a:r>
            <a:r>
              <a:rPr dirty="0" err="1"/>
              <a:t>복종하게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7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manage his own family well and see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his children obey him with proper respect.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3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(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줄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돌볼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(If anyone does not know how to manage his own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he take care of God's church?)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개종한</a:t>
            </a:r>
            <a:r>
              <a:rPr dirty="0"/>
              <a:t> 지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교만해져서</a:t>
            </a:r>
            <a:r>
              <a:rPr dirty="0"/>
              <a:t> </a:t>
            </a:r>
            <a:r>
              <a:rPr dirty="0" err="1"/>
              <a:t>마귀의</a:t>
            </a:r>
            <a:r>
              <a:rPr dirty="0"/>
              <a:t> </a:t>
            </a:r>
            <a:r>
              <a:rPr dirty="0" err="1"/>
              <a:t>정죄에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</a:t>
            </a:r>
            <a:r>
              <a:rPr dirty="0" err="1"/>
              <a:t>우려가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be a recent convert, or he may become conceited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fall under the same judgment as the devil.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사람들에게서도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평판을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사람이라야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비방과</a:t>
            </a:r>
            <a:r>
              <a:rPr dirty="0"/>
              <a:t> </a:t>
            </a:r>
            <a:r>
              <a:rPr dirty="0" err="1"/>
              <a:t>마귀의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걸리지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7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also have a good reputation with outsiders,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will not fall into disgrace and into the devil's trap.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집사들도</a:t>
            </a:r>
            <a:r>
              <a:rPr dirty="0"/>
              <a:t> </a:t>
            </a:r>
            <a:r>
              <a:rPr dirty="0" err="1"/>
              <a:t>존경할</a:t>
            </a:r>
            <a:r>
              <a:rPr dirty="0"/>
              <a:t> </a:t>
            </a:r>
            <a:r>
              <a:rPr dirty="0" err="1"/>
              <a:t>만하고</a:t>
            </a:r>
            <a:r>
              <a:rPr dirty="0"/>
              <a:t> 한 </a:t>
            </a:r>
            <a:r>
              <a:rPr dirty="0" err="1"/>
              <a:t>입으로</a:t>
            </a:r>
            <a:r>
              <a:rPr dirty="0"/>
              <a:t> 두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중독되지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이득을</a:t>
            </a:r>
            <a:r>
              <a:rPr dirty="0"/>
              <a:t> </a:t>
            </a:r>
            <a:r>
              <a:rPr dirty="0" err="1"/>
              <a:t>탐내지</a:t>
            </a:r>
            <a:r>
              <a:rPr dirty="0"/>
              <a:t> </a:t>
            </a:r>
            <a:r>
              <a:rPr dirty="0" err="1"/>
              <a:t>않으며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Deacons, likewise, are to be men worthy of respect, sincere,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indulging in much wine, and not pursuing dishonest gain.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깨끗한 양심에 믿음의 비밀을 간직한 사람이라야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5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keep hold of the deep truths of the faith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clear conscience.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781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2022-09-07T23:29:17Z</dcterms:modified>
</cp:coreProperties>
</file>