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1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959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남자를</a:t>
            </a:r>
            <a:r>
              <a:rPr dirty="0"/>
              <a:t> </a:t>
            </a:r>
            <a:r>
              <a:rPr dirty="0" err="1"/>
              <a:t>꾸짖지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아버지에게</a:t>
            </a:r>
            <a:r>
              <a:rPr dirty="0"/>
              <a:t> </a:t>
            </a:r>
            <a:r>
              <a:rPr dirty="0" err="1"/>
              <a:t>하듯</a:t>
            </a:r>
            <a:r>
              <a:rPr dirty="0"/>
              <a:t> </a:t>
            </a:r>
            <a:r>
              <a:rPr dirty="0" err="1"/>
              <a:t>권면하여라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청년들에게는</a:t>
            </a:r>
            <a:r>
              <a:rPr dirty="0"/>
              <a:t>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대하듯이</a:t>
            </a:r>
            <a:r>
              <a:rPr dirty="0"/>
              <a:t> </a:t>
            </a:r>
            <a:r>
              <a:rPr dirty="0" err="1"/>
              <a:t>권면하여라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90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rebuke an older man harshly,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exhort him as if he were your father.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Treat younger men as brothers,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1994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또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행실들로</a:t>
            </a:r>
            <a:r>
              <a:rPr dirty="0"/>
              <a:t> </a:t>
            </a:r>
            <a:r>
              <a:rPr dirty="0" err="1"/>
              <a:t>인정을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사람이어야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자녀를</a:t>
            </a:r>
            <a:r>
              <a:rPr dirty="0"/>
              <a:t> 잘 </a:t>
            </a:r>
            <a:r>
              <a:rPr dirty="0" err="1"/>
              <a:t>부양했든지</a:t>
            </a:r>
            <a:r>
              <a:rPr dirty="0"/>
              <a:t> </a:t>
            </a:r>
            <a:r>
              <a:rPr dirty="0" err="1"/>
              <a:t>나그네를</a:t>
            </a:r>
            <a:r>
              <a:rPr dirty="0"/>
              <a:t> 잘 </a:t>
            </a:r>
            <a:r>
              <a:rPr dirty="0" err="1"/>
              <a:t>대접했든지</a:t>
            </a:r>
            <a:r>
              <a:rPr lang="en-US" dirty="0"/>
              <a:t> </a:t>
            </a:r>
            <a:r>
              <a:rPr dirty="0" err="1"/>
              <a:t>성도들의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씻겼든지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환난당한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구제했든지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헌신한</a:t>
            </a:r>
            <a:r>
              <a:rPr dirty="0"/>
              <a:t> </a:t>
            </a:r>
            <a:r>
              <a:rPr dirty="0" err="1"/>
              <a:t>사람이어야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02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is well known for her good deeds, such as bringing up children,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showing hospitality, washing the feet of the saints,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helping those in trouble and devoting herself to all kinds of good deeds.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2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과부는</a:t>
            </a:r>
            <a:r>
              <a:rPr dirty="0"/>
              <a:t> </a:t>
            </a:r>
            <a:r>
              <a:rPr dirty="0" err="1"/>
              <a:t>거절하여라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그리스도를</a:t>
            </a:r>
            <a:r>
              <a:rPr dirty="0"/>
              <a:t> </a:t>
            </a:r>
            <a:r>
              <a:rPr dirty="0" err="1"/>
              <a:t>거슬러</a:t>
            </a:r>
            <a:r>
              <a:rPr dirty="0"/>
              <a:t> </a:t>
            </a:r>
            <a:r>
              <a:rPr dirty="0" err="1"/>
              <a:t>정욕에</a:t>
            </a:r>
            <a:r>
              <a:rPr dirty="0"/>
              <a:t> </a:t>
            </a:r>
            <a:r>
              <a:rPr dirty="0" err="1"/>
              <a:t>사로잡히게</a:t>
            </a:r>
            <a:r>
              <a:rPr dirty="0"/>
              <a:t> </a:t>
            </a:r>
            <a:r>
              <a:rPr dirty="0" err="1"/>
              <a:t>되면</a:t>
            </a:r>
            <a:r>
              <a:rPr dirty="0"/>
              <a:t> </a:t>
            </a:r>
            <a:r>
              <a:rPr dirty="0" err="1"/>
              <a:t>결혼하고</a:t>
            </a:r>
            <a:r>
              <a:rPr dirty="0"/>
              <a:t> </a:t>
            </a:r>
            <a:r>
              <a:rPr dirty="0" err="1"/>
              <a:t>싶어</a:t>
            </a:r>
            <a:r>
              <a:rPr dirty="0"/>
              <a:t> 할 </a:t>
            </a:r>
            <a:r>
              <a:rPr dirty="0" err="1"/>
              <a:t>것이고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327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for younger widows, do not put them on such a list.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when their sensual desires overcome their dedication to Christ,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want to marry.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그럴 경우 처음 믿음을 저버렸기 때문에 심판을 받게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930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Thus they bring judgment on themselves,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they have broken their first pledge.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3651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이 집 저 집 </a:t>
            </a:r>
            <a:r>
              <a:rPr dirty="0" err="1"/>
              <a:t>돌아다니며</a:t>
            </a:r>
            <a:r>
              <a:rPr dirty="0"/>
              <a:t> </a:t>
            </a:r>
            <a:r>
              <a:rPr dirty="0" err="1"/>
              <a:t>게으름을</a:t>
            </a:r>
            <a:r>
              <a:rPr dirty="0"/>
              <a:t> </a:t>
            </a:r>
            <a:r>
              <a:rPr dirty="0" err="1"/>
              <a:t>배우고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게으를</a:t>
            </a:r>
            <a:r>
              <a:rPr dirty="0"/>
              <a:t> 뿐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수다를</a:t>
            </a:r>
            <a:r>
              <a:rPr dirty="0"/>
              <a:t> </a:t>
            </a:r>
            <a:r>
              <a:rPr dirty="0" err="1"/>
              <a:t>떨며</a:t>
            </a:r>
            <a:r>
              <a:rPr dirty="0"/>
              <a:t> </a:t>
            </a:r>
            <a:r>
              <a:rPr dirty="0" err="1"/>
              <a:t>남의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참견하고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마땅히</a:t>
            </a:r>
            <a:r>
              <a:rPr dirty="0"/>
              <a:t> </a:t>
            </a:r>
            <a:r>
              <a:rPr dirty="0" err="1"/>
              <a:t>해서는</a:t>
            </a:r>
            <a:r>
              <a:rPr dirty="0"/>
              <a:t> 안 될 </a:t>
            </a:r>
            <a:r>
              <a:rPr dirty="0" err="1"/>
              <a:t>말을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21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Besides, they get into the habit of being idle and going about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house to house. And not only do they become idlers,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also gossips and busybodies, saying things they ought not to.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48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과부들은</a:t>
            </a:r>
            <a:r>
              <a:rPr dirty="0"/>
              <a:t> </a:t>
            </a:r>
            <a:r>
              <a:rPr dirty="0" err="1"/>
              <a:t>결혼해서</a:t>
            </a:r>
            <a:r>
              <a:rPr dirty="0"/>
              <a:t> </a:t>
            </a:r>
            <a:r>
              <a:rPr dirty="0" err="1"/>
              <a:t>아이를</a:t>
            </a:r>
            <a:r>
              <a:rPr dirty="0"/>
              <a:t> </a:t>
            </a:r>
            <a:r>
              <a:rPr dirty="0" err="1"/>
              <a:t>낳고</a:t>
            </a:r>
            <a:r>
              <a:rPr dirty="0"/>
              <a:t> </a:t>
            </a:r>
            <a:r>
              <a:rPr dirty="0" err="1"/>
              <a:t>집안일을</a:t>
            </a:r>
            <a:r>
              <a:rPr dirty="0"/>
              <a:t> </a:t>
            </a:r>
            <a:r>
              <a:rPr dirty="0" err="1"/>
              <a:t>돌봄으로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대적자에게</a:t>
            </a:r>
            <a:r>
              <a:rPr dirty="0"/>
              <a:t> </a:t>
            </a:r>
            <a:r>
              <a:rPr dirty="0" err="1"/>
              <a:t>비난할</a:t>
            </a:r>
            <a:r>
              <a:rPr dirty="0"/>
              <a:t> </a:t>
            </a:r>
            <a:r>
              <a:rPr dirty="0" err="1"/>
              <a:t>기회를</a:t>
            </a:r>
            <a:r>
              <a:rPr dirty="0"/>
              <a:t> </a:t>
            </a:r>
            <a:r>
              <a:rPr dirty="0" err="1"/>
              <a:t>아예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않기를</a:t>
            </a:r>
            <a:r>
              <a:rPr dirty="0"/>
              <a:t> </a:t>
            </a:r>
            <a:r>
              <a:rPr dirty="0" err="1"/>
              <a:t>바란다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731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I counsel younger widows to marry, to have children,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manage their homes and to give the enemy no opportunity for slander.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실제로 어떤 사람들은 이미 떠나 사탄에게로 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Some have in fact already turned away to follow Satan.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8365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</a:t>
            </a:r>
            <a:r>
              <a:rPr dirty="0" err="1"/>
              <a:t>여자에게</a:t>
            </a:r>
            <a:r>
              <a:rPr dirty="0"/>
              <a:t> </a:t>
            </a:r>
            <a:r>
              <a:rPr dirty="0" err="1"/>
              <a:t>과부</a:t>
            </a:r>
            <a:r>
              <a:rPr dirty="0"/>
              <a:t> </a:t>
            </a:r>
            <a:r>
              <a:rPr dirty="0" err="1"/>
              <a:t>친척이</a:t>
            </a:r>
            <a:r>
              <a:rPr dirty="0"/>
              <a:t> </a:t>
            </a:r>
            <a:r>
              <a:rPr dirty="0" err="1"/>
              <a:t>있다면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자기가</a:t>
            </a:r>
            <a:r>
              <a:rPr dirty="0"/>
              <a:t> 그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도와주고</a:t>
            </a:r>
            <a:r>
              <a:rPr dirty="0"/>
              <a:t> </a:t>
            </a:r>
            <a:r>
              <a:rPr dirty="0" err="1"/>
              <a:t>교회에</a:t>
            </a:r>
            <a:r>
              <a:rPr dirty="0"/>
              <a:t> </a:t>
            </a:r>
            <a:r>
              <a:rPr dirty="0" err="1"/>
              <a:t>부담을</a:t>
            </a:r>
            <a:r>
              <a:rPr dirty="0"/>
              <a:t> </a:t>
            </a:r>
            <a:r>
              <a:rPr dirty="0" err="1"/>
              <a:t>주지</a:t>
            </a:r>
            <a:r>
              <a:rPr dirty="0"/>
              <a:t> </a:t>
            </a:r>
            <a:r>
              <a:rPr dirty="0" err="1"/>
              <a:t>않도록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교회가</a:t>
            </a:r>
            <a:r>
              <a:rPr dirty="0"/>
              <a:t> 참 </a:t>
            </a:r>
            <a:r>
              <a:rPr dirty="0" err="1"/>
              <a:t>과부를</a:t>
            </a:r>
            <a:r>
              <a:rPr dirty="0"/>
              <a:t> </a:t>
            </a:r>
            <a:r>
              <a:rPr dirty="0" err="1"/>
              <a:t>도와주도록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319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 woman who is a believer has widows in her family,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she should help them and not let the church be burdened with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church can help those widows who are really in need.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잘 </a:t>
            </a:r>
            <a:r>
              <a:rPr dirty="0" err="1"/>
              <a:t>다스리는</a:t>
            </a:r>
            <a:r>
              <a:rPr dirty="0"/>
              <a:t> </a:t>
            </a:r>
            <a:r>
              <a:rPr dirty="0" err="1"/>
              <a:t>장로들은</a:t>
            </a:r>
            <a:r>
              <a:rPr dirty="0"/>
              <a:t> 두 </a:t>
            </a:r>
            <a:r>
              <a:rPr dirty="0" err="1"/>
              <a:t>배나</a:t>
            </a:r>
            <a:r>
              <a:rPr dirty="0"/>
              <a:t> </a:t>
            </a:r>
            <a:r>
              <a:rPr dirty="0" err="1"/>
              <a:t>존경을</a:t>
            </a:r>
            <a:r>
              <a:rPr dirty="0"/>
              <a:t> </a:t>
            </a:r>
            <a:r>
              <a:rPr dirty="0" err="1"/>
              <a:t>받게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특히</a:t>
            </a:r>
            <a:r>
              <a:rPr dirty="0"/>
              <a:t> </a:t>
            </a:r>
            <a:r>
              <a:rPr dirty="0" err="1"/>
              <a:t>설교와</a:t>
            </a:r>
            <a:r>
              <a:rPr dirty="0"/>
              <a:t> </a:t>
            </a:r>
            <a:r>
              <a:rPr dirty="0" err="1"/>
              <a:t>가르치는</a:t>
            </a:r>
            <a:r>
              <a:rPr dirty="0"/>
              <a:t> </a:t>
            </a:r>
            <a:r>
              <a:rPr dirty="0" err="1"/>
              <a:t>일에</a:t>
            </a:r>
            <a:r>
              <a:rPr dirty="0"/>
              <a:t> </a:t>
            </a:r>
            <a:r>
              <a:rPr dirty="0" err="1"/>
              <a:t>수고하는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더욱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2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elders who direct the affairs of the church well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worthy of double honor,</a:t>
            </a:r>
            <a:r>
              <a:rPr lang="en-US" dirty="0"/>
              <a:t> </a:t>
            </a:r>
            <a:r>
              <a:rPr dirty="0"/>
              <a:t>especially those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work is preaching and teaching.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257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성경에서</a:t>
            </a:r>
            <a:r>
              <a:rPr dirty="0"/>
              <a:t> </a:t>
            </a:r>
            <a:r>
              <a:rPr dirty="0" err="1"/>
              <a:t>말하기를</a:t>
            </a:r>
            <a:r>
              <a:rPr dirty="0"/>
              <a:t> “</a:t>
            </a:r>
            <a:r>
              <a:rPr dirty="0" err="1"/>
              <a:t>곡식을</a:t>
            </a:r>
            <a:r>
              <a:rPr dirty="0"/>
              <a:t> </a:t>
            </a:r>
            <a:r>
              <a:rPr dirty="0" err="1"/>
              <a:t>밟아</a:t>
            </a:r>
            <a:r>
              <a:rPr dirty="0"/>
              <a:t> </a:t>
            </a:r>
            <a:r>
              <a:rPr dirty="0" err="1"/>
              <a:t>떠는</a:t>
            </a:r>
            <a:r>
              <a:rPr dirty="0"/>
              <a:t> </a:t>
            </a:r>
            <a:r>
              <a:rPr dirty="0" err="1"/>
              <a:t>소의</a:t>
            </a:r>
            <a:r>
              <a:rPr dirty="0"/>
              <a:t>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망을</a:t>
            </a:r>
            <a:r>
              <a:rPr dirty="0"/>
              <a:t> </a:t>
            </a:r>
            <a:r>
              <a:rPr dirty="0" err="1"/>
              <a:t>씌우지</a:t>
            </a:r>
            <a:r>
              <a:rPr dirty="0"/>
              <a:t> </a:t>
            </a:r>
            <a:r>
              <a:rPr dirty="0" err="1"/>
              <a:t>말라”고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일꾼이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품삯을</a:t>
            </a:r>
            <a:r>
              <a:rPr dirty="0"/>
              <a:t> </a:t>
            </a:r>
            <a:r>
              <a:rPr dirty="0" err="1"/>
              <a:t>받는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마땅하다”고</a:t>
            </a:r>
            <a:r>
              <a:rPr dirty="0"/>
              <a:t> </a:t>
            </a:r>
            <a:r>
              <a:rPr dirty="0" err="1"/>
              <a:t>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86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Scripture says, "Do not muzzle the ox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it is treading out the grain," and "The worker deserves his wages."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장로에 대한 고소는 두세 사람의 증인이 없으면 받지 마라.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22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entertain an accusation against an elder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unless it is brought by two or three witnesses.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876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나이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여자들에게는</a:t>
            </a:r>
            <a:r>
              <a:rPr dirty="0"/>
              <a:t> </a:t>
            </a:r>
            <a:r>
              <a:rPr dirty="0" err="1"/>
              <a:t>어머니를</a:t>
            </a:r>
            <a:r>
              <a:rPr dirty="0"/>
              <a:t> </a:t>
            </a:r>
            <a:r>
              <a:rPr dirty="0" err="1"/>
              <a:t>대하듯이</a:t>
            </a:r>
            <a:r>
              <a:rPr dirty="0"/>
              <a:t> </a:t>
            </a:r>
            <a:r>
              <a:rPr dirty="0" err="1"/>
              <a:t>권면하고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여자들에게는</a:t>
            </a:r>
            <a:r>
              <a:rPr dirty="0"/>
              <a:t> </a:t>
            </a:r>
            <a:r>
              <a:rPr dirty="0" err="1"/>
              <a:t>자매를</a:t>
            </a:r>
            <a:r>
              <a:rPr dirty="0"/>
              <a:t> </a:t>
            </a:r>
            <a:r>
              <a:rPr dirty="0" err="1"/>
              <a:t>대하듯이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순수함으로</a:t>
            </a:r>
            <a:r>
              <a:rPr dirty="0"/>
              <a:t> </a:t>
            </a:r>
            <a:r>
              <a:rPr dirty="0" err="1"/>
              <a:t>권면하여라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7450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older women as mothers,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younger women as sisters, with absolute purity.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092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꾸짖어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두려워하게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702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sin are to be rebuked publicly,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the others may take warning.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하나님과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택하심을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천사들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엄숙히</a:t>
            </a:r>
            <a:r>
              <a:rPr dirty="0"/>
              <a:t> </a:t>
            </a:r>
            <a:r>
              <a:rPr dirty="0" err="1"/>
              <a:t>명령한다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편견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지키고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일도</a:t>
            </a:r>
            <a:r>
              <a:rPr dirty="0"/>
              <a:t> </a:t>
            </a:r>
            <a:r>
              <a:rPr dirty="0" err="1"/>
              <a:t>불공평하게</a:t>
            </a:r>
            <a:r>
              <a:rPr dirty="0"/>
              <a:t> </a:t>
            </a:r>
            <a:r>
              <a:rPr dirty="0" err="1"/>
              <a:t>처리하지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47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charge you, in the sight of God and Christ Jesus and the elect angels,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keep these instructions without partiality,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do nothing out of favoritism.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아무에게나</a:t>
            </a:r>
            <a:r>
              <a:rPr dirty="0"/>
              <a:t> </a:t>
            </a:r>
            <a:r>
              <a:rPr dirty="0" err="1"/>
              <a:t>경솔하게</a:t>
            </a:r>
            <a:r>
              <a:rPr dirty="0"/>
              <a:t> </a:t>
            </a:r>
            <a:r>
              <a:rPr dirty="0" err="1"/>
              <a:t>안수하지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죄에</a:t>
            </a:r>
            <a:r>
              <a:rPr dirty="0"/>
              <a:t> </a:t>
            </a:r>
            <a:r>
              <a:rPr dirty="0" err="1"/>
              <a:t>동참하지</a:t>
            </a:r>
            <a:r>
              <a:rPr dirty="0"/>
              <a:t> </a:t>
            </a:r>
            <a:r>
              <a:rPr dirty="0" err="1"/>
              <a:t>말고</a:t>
            </a:r>
            <a:r>
              <a:rPr dirty="0"/>
              <a:t> </a:t>
            </a:r>
            <a:r>
              <a:rPr dirty="0" err="1"/>
              <a:t>그대</a:t>
            </a:r>
            <a:r>
              <a:rPr dirty="0"/>
              <a:t> </a:t>
            </a:r>
            <a:r>
              <a:rPr dirty="0" err="1"/>
              <a:t>자신을</a:t>
            </a:r>
            <a:r>
              <a:rPr dirty="0"/>
              <a:t> </a:t>
            </a:r>
            <a:r>
              <a:rPr dirty="0" err="1"/>
              <a:t>깨끗하게</a:t>
            </a:r>
            <a:r>
              <a:rPr dirty="0"/>
              <a:t> </a:t>
            </a:r>
            <a:r>
              <a:rPr dirty="0" err="1"/>
              <a:t>지켜라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048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 not be hasty in the laying on of hands,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not share in the sins of others. Keep yourself pure.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이제부터는</a:t>
            </a:r>
            <a:r>
              <a:rPr dirty="0"/>
              <a:t> </a:t>
            </a:r>
            <a:r>
              <a:rPr dirty="0" err="1"/>
              <a:t>물만</a:t>
            </a:r>
            <a:r>
              <a:rPr dirty="0"/>
              <a:t> </a:t>
            </a:r>
            <a:r>
              <a:rPr dirty="0" err="1"/>
              <a:t>마시지</a:t>
            </a:r>
            <a:r>
              <a:rPr dirty="0"/>
              <a:t> </a:t>
            </a:r>
            <a:r>
              <a:rPr dirty="0" err="1"/>
              <a:t>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그대의</a:t>
            </a:r>
            <a:r>
              <a:rPr dirty="0"/>
              <a:t> </a:t>
            </a:r>
            <a:r>
              <a:rPr dirty="0" err="1"/>
              <a:t>위장과</a:t>
            </a:r>
            <a:r>
              <a:rPr dirty="0"/>
              <a:t> </a:t>
            </a:r>
            <a:r>
              <a:rPr dirty="0" err="1"/>
              <a:t>잦은</a:t>
            </a:r>
            <a:r>
              <a:rPr dirty="0"/>
              <a:t> </a:t>
            </a:r>
            <a:r>
              <a:rPr dirty="0" err="1"/>
              <a:t>병을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포도주도</a:t>
            </a:r>
            <a:r>
              <a:rPr dirty="0"/>
              <a:t> </a:t>
            </a:r>
            <a:r>
              <a:rPr dirty="0" err="1"/>
              <a:t>조금씩</a:t>
            </a:r>
            <a:r>
              <a:rPr dirty="0"/>
              <a:t> </a:t>
            </a:r>
            <a:r>
              <a:rPr dirty="0" err="1"/>
              <a:t>먹도록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059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Stop drinking only water, and use a little wine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of your stomach</a:t>
            </a:r>
            <a:r>
              <a:rPr lang="en-US" dirty="0"/>
              <a:t> </a:t>
            </a:r>
            <a:r>
              <a:rPr dirty="0"/>
              <a:t>and your frequent illnesses.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죄는</a:t>
            </a:r>
            <a:r>
              <a:rPr dirty="0"/>
              <a:t> </a:t>
            </a:r>
            <a:r>
              <a:rPr dirty="0" err="1"/>
              <a:t>분명해서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죄는</a:t>
            </a:r>
            <a:r>
              <a:rPr dirty="0"/>
              <a:t> 그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심판을</a:t>
            </a:r>
            <a:r>
              <a:rPr dirty="0"/>
              <a:t> </a:t>
            </a:r>
            <a:r>
              <a:rPr dirty="0" err="1"/>
              <a:t>받는다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01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sins of some men are obvious,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reaching the place of judgment ahead of them;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sins of others trail behind them.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2341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이와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선한</a:t>
            </a:r>
            <a:r>
              <a:rPr dirty="0"/>
              <a:t> </a:t>
            </a:r>
            <a:r>
              <a:rPr dirty="0" err="1"/>
              <a:t>일들도</a:t>
            </a:r>
            <a:r>
              <a:rPr dirty="0"/>
              <a:t> </a:t>
            </a:r>
            <a:r>
              <a:rPr dirty="0" err="1"/>
              <a:t>명백히</a:t>
            </a:r>
            <a:r>
              <a:rPr dirty="0"/>
              <a:t> </a:t>
            </a:r>
            <a:r>
              <a:rPr dirty="0" err="1"/>
              <a:t>드러나고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않은</a:t>
            </a:r>
            <a:r>
              <a:rPr dirty="0"/>
              <a:t> </a:t>
            </a:r>
            <a:r>
              <a:rPr dirty="0" err="1"/>
              <a:t>것들도</a:t>
            </a:r>
            <a:r>
              <a:rPr dirty="0"/>
              <a:t> </a:t>
            </a:r>
            <a:r>
              <a:rPr dirty="0" err="1"/>
              <a:t>숨길</a:t>
            </a:r>
            <a:r>
              <a:rPr dirty="0"/>
              <a:t> 수 </a:t>
            </a:r>
            <a:r>
              <a:rPr dirty="0" err="1"/>
              <a:t>없다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034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same way, good deeds are obvious,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even those</a:t>
            </a:r>
            <a:r>
              <a:rPr lang="en-US" dirty="0"/>
              <a:t> </a:t>
            </a:r>
            <a:r>
              <a:rPr dirty="0"/>
              <a:t>that are not cannot be hidden.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참 과부인 과부를 존대하여라.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019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proper recognition to those widows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are really in need.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과부에게</a:t>
            </a:r>
            <a:r>
              <a:rPr dirty="0"/>
              <a:t> </a:t>
            </a:r>
            <a:r>
              <a:rPr dirty="0" err="1"/>
              <a:t>자녀나</a:t>
            </a:r>
            <a:r>
              <a:rPr dirty="0"/>
              <a:t> </a:t>
            </a:r>
            <a:r>
              <a:rPr dirty="0" err="1"/>
              <a:t>손자가</a:t>
            </a:r>
            <a:r>
              <a:rPr dirty="0"/>
              <a:t> </a:t>
            </a:r>
            <a:r>
              <a:rPr dirty="0" err="1"/>
              <a:t>있다면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하여금</a:t>
            </a:r>
            <a:r>
              <a:rPr lang="en-US"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신앙적</a:t>
            </a:r>
            <a:r>
              <a:rPr dirty="0"/>
              <a:t> </a:t>
            </a:r>
            <a:r>
              <a:rPr dirty="0" err="1"/>
              <a:t>의무를</a:t>
            </a:r>
            <a:r>
              <a:rPr dirty="0"/>
              <a:t> </a:t>
            </a:r>
            <a:r>
              <a:rPr dirty="0" err="1"/>
              <a:t>다하는</a:t>
            </a:r>
            <a:r>
              <a:rPr dirty="0"/>
              <a:t> </a:t>
            </a:r>
            <a:r>
              <a:rPr dirty="0" err="1"/>
              <a:t>것과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부모에게</a:t>
            </a:r>
            <a:r>
              <a:rPr dirty="0"/>
              <a:t> </a:t>
            </a:r>
            <a:r>
              <a:rPr dirty="0" err="1"/>
              <a:t>보답하는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배우게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원하시는</a:t>
            </a:r>
            <a:r>
              <a:rPr dirty="0"/>
              <a:t> </a:t>
            </a:r>
            <a:r>
              <a:rPr dirty="0" err="1"/>
              <a:t>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595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a widow has children or grandchildren,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should learn first of all to put their religion</a:t>
            </a:r>
            <a:r>
              <a:rPr lang="en-US" dirty="0"/>
              <a:t> </a:t>
            </a:r>
            <a:r>
              <a:rPr dirty="0"/>
              <a:t>into practice</a:t>
            </a:r>
            <a:r>
              <a:rPr lang="en-US" dirty="0"/>
              <a:t> </a:t>
            </a:r>
            <a:r>
              <a:rPr dirty="0"/>
              <a:t>by caring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their own family</a:t>
            </a:r>
            <a:r>
              <a:rPr lang="en-US" dirty="0"/>
              <a:t> </a:t>
            </a:r>
            <a:r>
              <a:rPr dirty="0"/>
              <a:t>and so repaying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their parents and grandparents,</a:t>
            </a:r>
            <a:r>
              <a:rPr lang="en-US" dirty="0"/>
              <a:t> </a:t>
            </a:r>
            <a:r>
              <a:rPr dirty="0"/>
              <a:t>for this is pleasing to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참 </a:t>
            </a:r>
            <a:r>
              <a:rPr dirty="0" err="1"/>
              <a:t>과부로서</a:t>
            </a:r>
            <a:r>
              <a:rPr dirty="0"/>
              <a:t> </a:t>
            </a:r>
            <a:r>
              <a:rPr dirty="0" err="1"/>
              <a:t>외로운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두고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밤낮으로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간구에</a:t>
            </a:r>
            <a:r>
              <a:rPr dirty="0"/>
              <a:t> </a:t>
            </a:r>
            <a:r>
              <a:rPr dirty="0" err="1"/>
              <a:t>전념한다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602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widow who is really in need</a:t>
            </a:r>
            <a:r>
              <a:rPr lang="en-US" dirty="0"/>
              <a:t> </a:t>
            </a:r>
            <a:r>
              <a:rPr dirty="0"/>
              <a:t>and left all alone puts her hope in God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continues night and day to pray and to ask God for help.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향락을 좋아하는 여자는 살아 있으나 죽은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the widow who lives for pleasure is dead even while she lives.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또한</a:t>
            </a:r>
            <a:r>
              <a:rPr dirty="0"/>
              <a:t> </a:t>
            </a:r>
            <a:r>
              <a:rPr dirty="0" err="1"/>
              <a:t>그대는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명령해서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그들로</a:t>
            </a:r>
            <a:r>
              <a:rPr dirty="0"/>
              <a:t> </a:t>
            </a:r>
            <a:r>
              <a:rPr dirty="0" err="1"/>
              <a:t>비난받는</a:t>
            </a:r>
            <a:r>
              <a:rPr dirty="0"/>
              <a:t>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없도록</a:t>
            </a:r>
            <a:r>
              <a:rPr dirty="0"/>
              <a:t> </a:t>
            </a:r>
            <a:r>
              <a:rPr dirty="0" err="1"/>
              <a:t>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991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the people these instructions, too,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no one may be open to blame.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6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친척</a:t>
            </a:r>
            <a:r>
              <a:rPr dirty="0"/>
              <a:t> </a:t>
            </a:r>
            <a:r>
              <a:rPr dirty="0" err="1"/>
              <a:t>특히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가족을</a:t>
            </a:r>
            <a:r>
              <a:rPr dirty="0"/>
              <a:t> </a:t>
            </a:r>
            <a:r>
              <a:rPr dirty="0" err="1"/>
              <a:t>돌보지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저버린</a:t>
            </a:r>
            <a:r>
              <a:rPr dirty="0"/>
              <a:t> </a:t>
            </a:r>
            <a:r>
              <a:rPr dirty="0" err="1"/>
              <a:t>사람이요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사람보다</a:t>
            </a:r>
            <a:r>
              <a:rPr dirty="0"/>
              <a:t> 더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사람이다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48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anyone does not provide for his relatives,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especially for his immediate family,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denied the faith and is worse than an unbeliever.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디모데전서 1 Timothy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582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과부로</a:t>
            </a:r>
            <a:r>
              <a:rPr dirty="0"/>
              <a:t> </a:t>
            </a:r>
            <a:r>
              <a:rPr dirty="0" err="1"/>
              <a:t>명부에</a:t>
            </a:r>
            <a:r>
              <a:rPr dirty="0"/>
              <a:t> </a:t>
            </a:r>
            <a:r>
              <a:rPr dirty="0" err="1"/>
              <a:t>올릴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60세 </a:t>
            </a:r>
            <a:r>
              <a:rPr dirty="0" err="1"/>
              <a:t>이상이어야</a:t>
            </a:r>
            <a:r>
              <a:rPr dirty="0"/>
              <a:t> </a:t>
            </a:r>
            <a:r>
              <a:rPr dirty="0" err="1"/>
              <a:t>하고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남편의</a:t>
            </a:r>
            <a:r>
              <a:rPr dirty="0"/>
              <a:t> </a:t>
            </a:r>
            <a:r>
              <a:rPr dirty="0" err="1"/>
              <a:t>아내였던</a:t>
            </a:r>
            <a:r>
              <a:rPr dirty="0"/>
              <a:t> </a:t>
            </a:r>
            <a:r>
              <a:rPr dirty="0" err="1"/>
              <a:t>사람이어야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2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 widow may be put on the list of widows unless she is over sixty,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has been faithful to her husband,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</TotalTime>
  <Words>1219</Words>
  <Application>Microsoft Office PowerPoint</Application>
  <PresentationFormat>와이드스크린</PresentationFormat>
  <Paragraphs>135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9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심유나</cp:lastModifiedBy>
  <cp:revision>129</cp:revision>
  <dcterms:created xsi:type="dcterms:W3CDTF">2019-02-17T10:11:46Z</dcterms:created>
  <dcterms:modified xsi:type="dcterms:W3CDTF">2022-09-07T02:52:45Z</dcterms:modified>
</cp:coreProperties>
</file>