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880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멍에를</a:t>
            </a:r>
            <a:r>
              <a:rPr dirty="0"/>
              <a:t> </a:t>
            </a:r>
            <a:r>
              <a:rPr dirty="0" err="1"/>
              <a:t>메고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존경심으로</a:t>
            </a:r>
            <a:r>
              <a:rPr dirty="0"/>
              <a:t> </a:t>
            </a:r>
            <a:r>
              <a:rPr dirty="0" err="1"/>
              <a:t>주인을</a:t>
            </a:r>
            <a:r>
              <a:rPr dirty="0"/>
              <a:t> </a:t>
            </a:r>
            <a:r>
              <a:rPr dirty="0" err="1"/>
              <a:t>대하라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이름과</a:t>
            </a:r>
            <a:r>
              <a:rPr dirty="0"/>
              <a:t> </a:t>
            </a:r>
            <a:r>
              <a:rPr dirty="0" err="1"/>
              <a:t>교훈이</a:t>
            </a:r>
            <a:r>
              <a:rPr dirty="0"/>
              <a:t> </a:t>
            </a:r>
            <a:r>
              <a:rPr dirty="0" err="1"/>
              <a:t>비방을</a:t>
            </a:r>
            <a:r>
              <a:rPr dirty="0"/>
              <a:t> </a:t>
            </a:r>
            <a:r>
              <a:rPr dirty="0" err="1"/>
              <a:t>받지</a:t>
            </a:r>
            <a:r>
              <a:rPr dirty="0"/>
              <a:t> </a:t>
            </a:r>
            <a:r>
              <a:rPr dirty="0" err="1"/>
              <a:t>않게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47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who are under the yoke of slavery should consider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masters worthy of full respect, so that God's name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our teaching may not be slandered.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악의</a:t>
            </a:r>
            <a:r>
              <a:rPr dirty="0"/>
              <a:t> </a:t>
            </a:r>
            <a:r>
              <a:rPr dirty="0" err="1"/>
              <a:t>뿌리다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돈을</a:t>
            </a:r>
            <a:r>
              <a:rPr dirty="0"/>
              <a:t> </a:t>
            </a:r>
            <a:r>
              <a:rPr dirty="0" err="1"/>
              <a:t>사모하는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믿음에서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고통으로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찔렀다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08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love of money is a root of all kinds of evil.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people, eager for money, have wandered from the faith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pierced themselves with many griefs.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/>
              <a:t>오,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사람이여</a:t>
            </a:r>
            <a:r>
              <a:rPr dirty="0"/>
              <a:t>!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멀리하여라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의와</a:t>
            </a:r>
            <a:r>
              <a:rPr dirty="0"/>
              <a:t> </a:t>
            </a:r>
            <a:r>
              <a:rPr dirty="0" err="1"/>
              <a:t>경건과</a:t>
            </a:r>
            <a:r>
              <a:rPr dirty="0"/>
              <a:t> </a:t>
            </a:r>
            <a:r>
              <a:rPr dirty="0" err="1"/>
              <a:t>믿음과</a:t>
            </a:r>
            <a:r>
              <a:rPr dirty="0"/>
              <a:t> </a:t>
            </a:r>
            <a:r>
              <a:rPr dirty="0" err="1"/>
              <a:t>사랑과</a:t>
            </a:r>
            <a:r>
              <a:rPr dirty="0"/>
              <a:t> </a:t>
            </a:r>
            <a:r>
              <a:rPr dirty="0" err="1"/>
              <a:t>인내와</a:t>
            </a:r>
            <a:r>
              <a:rPr dirty="0"/>
              <a:t> </a:t>
            </a:r>
            <a:r>
              <a:rPr dirty="0" err="1"/>
              <a:t>온유를</a:t>
            </a:r>
            <a:r>
              <a:rPr dirty="0"/>
              <a:t> </a:t>
            </a:r>
            <a:r>
              <a:rPr dirty="0" err="1"/>
              <a:t>추구하여라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119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you, man of God, flee from all this,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pursue righteousness, godliness, faith, love, endurance and gentleness.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745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믿음의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싸움을</a:t>
            </a:r>
            <a:r>
              <a:rPr dirty="0"/>
              <a:t> </a:t>
            </a:r>
            <a:r>
              <a:rPr dirty="0" err="1"/>
              <a:t>싸워라</a:t>
            </a:r>
            <a:r>
              <a:rPr dirty="0"/>
              <a:t>.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영생을</a:t>
            </a:r>
            <a:r>
              <a:rPr dirty="0"/>
              <a:t> </a:t>
            </a:r>
            <a:r>
              <a:rPr dirty="0" err="1"/>
              <a:t>붙들어라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부르심을</a:t>
            </a:r>
            <a:r>
              <a:rPr dirty="0"/>
              <a:t> </a:t>
            </a:r>
            <a:r>
              <a:rPr dirty="0" err="1"/>
              <a:t>받았고</a:t>
            </a:r>
            <a:r>
              <a:rPr dirty="0"/>
              <a:t> 또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증인들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고백을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Fight the good fight of the faith.</a:t>
            </a:r>
            <a:r>
              <a:rPr lang="en-US" dirty="0"/>
              <a:t> </a:t>
            </a:r>
            <a:r>
              <a:rPr dirty="0"/>
              <a:t>Take hold of the eternal life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which you were called when you made your good confession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presence of many witnesses.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만물에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주시는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앞과</a:t>
            </a:r>
            <a:r>
              <a:rPr dirty="0"/>
              <a:t> </a:t>
            </a:r>
            <a:r>
              <a:rPr dirty="0" err="1"/>
              <a:t>본디오</a:t>
            </a:r>
            <a:r>
              <a:rPr dirty="0"/>
              <a:t> </a:t>
            </a:r>
            <a:r>
              <a:rPr dirty="0" err="1"/>
              <a:t>빌라도에게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고백으로</a:t>
            </a:r>
            <a:r>
              <a:rPr dirty="0"/>
              <a:t> </a:t>
            </a:r>
            <a:r>
              <a:rPr dirty="0" err="1"/>
              <a:t>증언하신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명령한다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789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sight of God, who gives life to everything,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of Christ Jesus,</a:t>
            </a:r>
            <a:r>
              <a:rPr lang="en-US" dirty="0"/>
              <a:t> </a:t>
            </a:r>
            <a:r>
              <a:rPr dirty="0"/>
              <a:t>who while testifying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Pontius Pilate made the good confession, I charge you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그리스도께서</a:t>
            </a:r>
            <a:r>
              <a:rPr dirty="0"/>
              <a:t> </a:t>
            </a:r>
            <a:r>
              <a:rPr dirty="0" err="1"/>
              <a:t>나타나실</a:t>
            </a:r>
            <a:r>
              <a:rPr dirty="0"/>
              <a:t> </a:t>
            </a:r>
            <a:r>
              <a:rPr dirty="0" err="1"/>
              <a:t>때까지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흠도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r>
              <a:rPr dirty="0" err="1"/>
              <a:t>책망받을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이 </a:t>
            </a:r>
            <a:r>
              <a:rPr dirty="0" err="1"/>
              <a:t>명령을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11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keep this command without spot or blame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the appearing of our Lord Jesus Christ,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7348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나타나심을</a:t>
            </a:r>
            <a:r>
              <a:rPr dirty="0"/>
              <a:t> </a:t>
            </a:r>
            <a:r>
              <a:rPr dirty="0" err="1"/>
              <a:t>보이실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하나님은</a:t>
            </a:r>
            <a:r>
              <a:rPr dirty="0"/>
              <a:t> </a:t>
            </a:r>
            <a:r>
              <a:rPr dirty="0" err="1"/>
              <a:t>복되시고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하나이신</a:t>
            </a:r>
            <a:r>
              <a:rPr dirty="0"/>
              <a:t> </a:t>
            </a:r>
            <a:r>
              <a:rPr dirty="0" err="1"/>
              <a:t>주권자이시며</a:t>
            </a:r>
            <a:r>
              <a:rPr dirty="0"/>
              <a:t> </a:t>
            </a:r>
            <a:r>
              <a:rPr dirty="0" err="1"/>
              <a:t>만왕의</a:t>
            </a:r>
            <a:r>
              <a:rPr dirty="0"/>
              <a:t> </a:t>
            </a:r>
            <a:r>
              <a:rPr dirty="0" err="1"/>
              <a:t>왕이시요</a:t>
            </a:r>
            <a:r>
              <a:rPr dirty="0"/>
              <a:t>, </a:t>
            </a:r>
            <a:r>
              <a:rPr dirty="0" err="1"/>
              <a:t>만주의</a:t>
            </a:r>
            <a:r>
              <a:rPr dirty="0"/>
              <a:t> </a:t>
            </a:r>
            <a:r>
              <a:rPr dirty="0" err="1"/>
              <a:t>주이시다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64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God will bring about in his own time </a:t>
            </a:r>
            <a:r>
              <a:rPr lang="en-US" altLang="ko-KR" dirty="0"/>
              <a:t>––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God, the blessed and only Ruler, the King of kings and Lord of lords,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08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그분만이</a:t>
            </a:r>
            <a:r>
              <a:rPr dirty="0"/>
              <a:t> </a:t>
            </a:r>
            <a:r>
              <a:rPr dirty="0" err="1"/>
              <a:t>죽지</a:t>
            </a:r>
            <a:r>
              <a:rPr dirty="0"/>
              <a:t> </a:t>
            </a:r>
            <a:r>
              <a:rPr dirty="0" err="1"/>
              <a:t>않으시고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갈 수 </a:t>
            </a:r>
            <a:r>
              <a:rPr dirty="0" err="1"/>
              <a:t>없는</a:t>
            </a:r>
            <a:r>
              <a:rPr dirty="0"/>
              <a:t> 빛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거하시며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못했고</a:t>
            </a:r>
            <a:r>
              <a:rPr dirty="0"/>
              <a:t> 볼 </a:t>
            </a:r>
            <a:r>
              <a:rPr dirty="0" err="1"/>
              <a:t>수도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분이시다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존귀와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능력이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 </a:t>
            </a:r>
            <a:r>
              <a:rPr dirty="0" err="1"/>
              <a:t>아멘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90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alone is immortal and who lives in unapproachable light,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no one has seen or can see.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him be honor and might forever. Amen.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5166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그대는</a:t>
            </a:r>
            <a:r>
              <a:rPr dirty="0"/>
              <a:t> 이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부유한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lang="en-US" dirty="0"/>
              <a:t> </a:t>
            </a:r>
            <a:r>
              <a:rPr dirty="0" err="1"/>
              <a:t>명령해서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교만하지</a:t>
            </a:r>
            <a:r>
              <a:rPr dirty="0"/>
              <a:t> </a:t>
            </a:r>
            <a:r>
              <a:rPr dirty="0" err="1"/>
              <a:t>말고</a:t>
            </a:r>
            <a:r>
              <a:rPr lang="en-US" dirty="0"/>
              <a:t> </a:t>
            </a:r>
            <a:r>
              <a:rPr dirty="0" err="1"/>
              <a:t>덧없는</a:t>
            </a:r>
            <a:r>
              <a:rPr dirty="0"/>
              <a:t> </a:t>
            </a:r>
            <a:r>
              <a:rPr dirty="0" err="1"/>
              <a:t>재물에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말며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풍성히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누리게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두게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1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Command those who are rich in this present world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to be arrogant</a:t>
            </a:r>
            <a:r>
              <a:rPr lang="en-US" dirty="0"/>
              <a:t> </a:t>
            </a:r>
            <a:r>
              <a:rPr dirty="0"/>
              <a:t>nor to put their hope in wealth,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so uncertain,</a:t>
            </a:r>
            <a:r>
              <a:rPr lang="en-US" dirty="0"/>
              <a:t> </a:t>
            </a:r>
            <a:r>
              <a:rPr dirty="0"/>
              <a:t>but to put their hope in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richly provides us with everything for our enjoyment.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선을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좋은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아낌없이</a:t>
            </a:r>
            <a:r>
              <a:rPr dirty="0"/>
              <a:t> </a:t>
            </a:r>
            <a:r>
              <a:rPr dirty="0" err="1"/>
              <a:t>베풀고</a:t>
            </a:r>
            <a:r>
              <a:rPr dirty="0"/>
              <a:t> </a:t>
            </a:r>
            <a:r>
              <a:rPr dirty="0" err="1"/>
              <a:t>기꺼이</a:t>
            </a:r>
            <a:r>
              <a:rPr dirty="0"/>
              <a:t> </a:t>
            </a:r>
            <a:r>
              <a:rPr dirty="0" err="1"/>
              <a:t>나누어</a:t>
            </a:r>
            <a:r>
              <a:rPr dirty="0"/>
              <a:t> </a:t>
            </a:r>
            <a:r>
              <a:rPr dirty="0" err="1"/>
              <a:t>주게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01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Command them to do good, to be rich in good deeds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be generous and willing to share.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함으로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자신들을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기초를</a:t>
            </a:r>
            <a:r>
              <a:rPr dirty="0"/>
              <a:t> </a:t>
            </a:r>
            <a:r>
              <a:rPr dirty="0" err="1"/>
              <a:t>든든히</a:t>
            </a:r>
            <a:r>
              <a:rPr dirty="0"/>
              <a:t> </a:t>
            </a:r>
            <a:r>
              <a:rPr dirty="0" err="1"/>
              <a:t>쌓아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앞날에</a:t>
            </a:r>
            <a:r>
              <a:rPr dirty="0"/>
              <a:t> </a:t>
            </a:r>
            <a:r>
              <a:rPr dirty="0" err="1"/>
              <a:t>참된</a:t>
            </a:r>
            <a:r>
              <a:rPr dirty="0"/>
              <a:t> </a:t>
            </a:r>
            <a:r>
              <a:rPr dirty="0" err="1"/>
              <a:t>생명을</a:t>
            </a:r>
            <a:r>
              <a:rPr dirty="0"/>
              <a:t> </a:t>
            </a:r>
            <a:r>
              <a:rPr dirty="0" err="1"/>
              <a:t>얻게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030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this way they will lay up treasure for themselves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firm foundation</a:t>
            </a:r>
            <a:r>
              <a:rPr lang="en-US" dirty="0"/>
              <a:t> </a:t>
            </a:r>
            <a:r>
              <a:rPr dirty="0"/>
              <a:t>for the coming age,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en-US" dirty="0"/>
              <a:t>s</a:t>
            </a:r>
            <a:r>
              <a:rPr dirty="0"/>
              <a:t>o that they may take hold of the life that is truly life.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715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주인을</a:t>
            </a:r>
            <a:r>
              <a:rPr dirty="0"/>
              <a:t> </a:t>
            </a:r>
            <a:r>
              <a:rPr dirty="0" err="1"/>
              <a:t>섬기는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주인을</a:t>
            </a:r>
            <a:r>
              <a:rPr dirty="0"/>
              <a:t> </a:t>
            </a:r>
            <a:r>
              <a:rPr dirty="0" err="1"/>
              <a:t>형제라고</a:t>
            </a:r>
            <a:r>
              <a:rPr dirty="0"/>
              <a:t> 해</a:t>
            </a:r>
            <a:r>
              <a:rPr lang="en-US" dirty="0"/>
              <a:t> </a:t>
            </a:r>
            <a:r>
              <a:rPr dirty="0" err="1"/>
              <a:t>소홀하게</a:t>
            </a:r>
            <a:r>
              <a:rPr dirty="0"/>
              <a:t> </a:t>
            </a:r>
            <a:r>
              <a:rPr dirty="0" err="1"/>
              <a:t>대하지</a:t>
            </a:r>
            <a:r>
              <a:rPr dirty="0"/>
              <a:t> </a:t>
            </a:r>
            <a:r>
              <a:rPr dirty="0" err="1"/>
              <a:t>말고</a:t>
            </a:r>
            <a:r>
              <a:rPr lang="en-US" dirty="0"/>
              <a:t> </a:t>
            </a:r>
            <a:r>
              <a:rPr dirty="0" err="1"/>
              <a:t>도리어</a:t>
            </a:r>
            <a:r>
              <a:rPr dirty="0"/>
              <a:t> 더 잘 </a:t>
            </a:r>
            <a:r>
              <a:rPr dirty="0" err="1"/>
              <a:t>섬기라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그 </a:t>
            </a:r>
            <a:r>
              <a:rPr dirty="0" err="1"/>
              <a:t>섬김을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유익을</a:t>
            </a:r>
            <a:r>
              <a:rPr dirty="0"/>
              <a:t> </a:t>
            </a:r>
            <a:r>
              <a:rPr dirty="0" err="1"/>
              <a:t>얻는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사람들이며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사랑을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사람들이기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것들을</a:t>
            </a:r>
            <a:r>
              <a:rPr dirty="0"/>
              <a:t> </a:t>
            </a:r>
            <a:r>
              <a:rPr dirty="0" err="1"/>
              <a:t>가르치고</a:t>
            </a:r>
            <a:r>
              <a:rPr dirty="0"/>
              <a:t> </a:t>
            </a:r>
            <a:r>
              <a:rPr dirty="0" err="1"/>
              <a:t>권면하여라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7645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have believing masters are not to show less respect for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are brothers. Instead, they are to serve them even better,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those who benefit from their service are believers, and dear to them.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are the things you are to teach and urge on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디모데야</a:t>
            </a:r>
            <a:r>
              <a:rPr dirty="0"/>
              <a:t>,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부탁한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지키고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지식에서</a:t>
            </a:r>
            <a:r>
              <a:rPr dirty="0"/>
              <a:t> </a:t>
            </a:r>
            <a:r>
              <a:rPr dirty="0" err="1"/>
              <a:t>나오는</a:t>
            </a:r>
            <a:r>
              <a:rPr dirty="0"/>
              <a:t> </a:t>
            </a:r>
            <a:r>
              <a:rPr dirty="0" err="1"/>
              <a:t>속된</a:t>
            </a:r>
            <a:r>
              <a:rPr dirty="0"/>
              <a:t> </a:t>
            </a:r>
            <a:r>
              <a:rPr dirty="0" err="1"/>
              <a:t>말과</a:t>
            </a:r>
            <a:r>
              <a:rPr dirty="0"/>
              <a:t> </a:t>
            </a:r>
            <a:r>
              <a:rPr dirty="0" err="1"/>
              <a:t>논쟁들을</a:t>
            </a:r>
            <a:r>
              <a:rPr dirty="0"/>
              <a:t> </a:t>
            </a:r>
            <a:r>
              <a:rPr dirty="0" err="1"/>
              <a:t>피하여라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346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Timothy, guard what has been entrusted to your care.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Turn away from godless chatter and the opposing ideas of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is falsely called knowledge,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98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주장하다가</a:t>
            </a:r>
            <a:r>
              <a:rPr dirty="0"/>
              <a:t> </a:t>
            </a:r>
            <a:r>
              <a:rPr dirty="0" err="1"/>
              <a:t>믿음에서</a:t>
            </a:r>
            <a:r>
              <a:rPr dirty="0"/>
              <a:t> </a:t>
            </a:r>
            <a:r>
              <a:rPr dirty="0" err="1"/>
              <a:t>떠났다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은혜가</a:t>
            </a:r>
            <a:r>
              <a:rPr dirty="0"/>
              <a:t> </a:t>
            </a:r>
            <a:r>
              <a:rPr dirty="0" err="1"/>
              <a:t>그대에게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74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some have professed and in so doing have wandered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faith.</a:t>
            </a:r>
            <a:r>
              <a:rPr lang="en-US" dirty="0"/>
              <a:t> </a:t>
            </a:r>
            <a:r>
              <a:rPr dirty="0"/>
              <a:t>Grace be with you.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950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교리를</a:t>
            </a:r>
            <a:r>
              <a:rPr dirty="0"/>
              <a:t> </a:t>
            </a:r>
            <a:r>
              <a:rPr dirty="0" err="1"/>
              <a:t>가르치고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건전한</a:t>
            </a:r>
            <a:r>
              <a:rPr dirty="0"/>
              <a:t> </a:t>
            </a:r>
            <a:r>
              <a:rPr dirty="0" err="1"/>
              <a:t>말씀과</a:t>
            </a:r>
            <a:r>
              <a:rPr dirty="0"/>
              <a:t> </a:t>
            </a:r>
            <a:r>
              <a:rPr dirty="0" err="1"/>
              <a:t>경건에</a:t>
            </a:r>
            <a:r>
              <a:rPr dirty="0"/>
              <a:t> </a:t>
            </a:r>
            <a:r>
              <a:rPr dirty="0" err="1"/>
              <a:t>부합한</a:t>
            </a:r>
            <a:r>
              <a:rPr dirty="0"/>
              <a:t> </a:t>
            </a:r>
            <a:r>
              <a:rPr dirty="0" err="1"/>
              <a:t>교훈을</a:t>
            </a:r>
            <a:r>
              <a:rPr dirty="0"/>
              <a:t> </a:t>
            </a:r>
            <a:r>
              <a:rPr dirty="0" err="1"/>
              <a:t>따르지</a:t>
            </a:r>
            <a:r>
              <a:rPr dirty="0"/>
              <a:t> </a:t>
            </a:r>
            <a:r>
              <a:rPr dirty="0" err="1"/>
              <a:t>않으면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59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teaches false doctrines</a:t>
            </a:r>
            <a:r>
              <a:rPr lang="en-US" dirty="0"/>
              <a:t> </a:t>
            </a:r>
            <a:r>
              <a:rPr dirty="0"/>
              <a:t>and does not agree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sound instruction of our Lord Jesus Christ and to godly teaching,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41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교만해져서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이해하지</a:t>
            </a:r>
            <a:r>
              <a:rPr dirty="0"/>
              <a:t> </a:t>
            </a:r>
            <a:r>
              <a:rPr dirty="0" err="1"/>
              <a:t>못하고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쓸데없는</a:t>
            </a:r>
            <a:r>
              <a:rPr dirty="0"/>
              <a:t> </a:t>
            </a:r>
            <a:r>
              <a:rPr dirty="0" err="1"/>
              <a:t>논쟁과</a:t>
            </a:r>
            <a:r>
              <a:rPr dirty="0"/>
              <a:t> </a:t>
            </a:r>
            <a:r>
              <a:rPr dirty="0" err="1"/>
              <a:t>말싸움만</a:t>
            </a:r>
            <a:r>
              <a:rPr dirty="0"/>
              <a:t> </a:t>
            </a:r>
            <a:r>
              <a:rPr dirty="0" err="1"/>
              <a:t>좋아하게</a:t>
            </a:r>
            <a:r>
              <a:rPr dirty="0"/>
              <a:t> </a:t>
            </a:r>
            <a:r>
              <a:rPr dirty="0" err="1"/>
              <a:t>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그러다가</a:t>
            </a:r>
            <a:r>
              <a:rPr dirty="0"/>
              <a:t> </a:t>
            </a: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시기와</a:t>
            </a:r>
            <a:r>
              <a:rPr dirty="0"/>
              <a:t> </a:t>
            </a:r>
            <a:r>
              <a:rPr dirty="0" err="1"/>
              <a:t>분쟁과</a:t>
            </a:r>
            <a:r>
              <a:rPr dirty="0"/>
              <a:t> </a:t>
            </a:r>
            <a:r>
              <a:rPr dirty="0" err="1"/>
              <a:t>비방과</a:t>
            </a:r>
            <a:r>
              <a:rPr dirty="0"/>
              <a:t> </a:t>
            </a:r>
            <a:r>
              <a:rPr dirty="0" err="1"/>
              <a:t>사악한</a:t>
            </a:r>
            <a:r>
              <a:rPr dirty="0"/>
              <a:t> </a:t>
            </a:r>
            <a:r>
              <a:rPr dirty="0" err="1"/>
              <a:t>의심이</a:t>
            </a:r>
            <a:r>
              <a:rPr dirty="0"/>
              <a:t> </a:t>
            </a:r>
            <a:r>
              <a:rPr dirty="0" err="1"/>
              <a:t>일어나고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465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is conceited and understands nothing.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an unhealthy interest in controversies</a:t>
            </a:r>
            <a:r>
              <a:rPr lang="en-US" dirty="0"/>
              <a:t> </a:t>
            </a:r>
            <a:r>
              <a:rPr dirty="0"/>
              <a:t>and quarrels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about words that result in envy, strife, malicious talk, evil suspicions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부패하게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상실해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경건을</a:t>
            </a:r>
            <a:r>
              <a:rPr dirty="0"/>
              <a:t> </a:t>
            </a:r>
            <a:r>
              <a:rPr dirty="0" err="1"/>
              <a:t>이익의</a:t>
            </a:r>
            <a:r>
              <a:rPr dirty="0"/>
              <a:t> </a:t>
            </a:r>
            <a:r>
              <a:rPr dirty="0" err="1"/>
              <a:t>수단으로</a:t>
            </a:r>
            <a:r>
              <a:rPr dirty="0"/>
              <a:t> </a:t>
            </a:r>
            <a:r>
              <a:rPr dirty="0" err="1"/>
              <a:t>여기는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다툼이</a:t>
            </a:r>
            <a:r>
              <a:rPr dirty="0"/>
              <a:t> </a:t>
            </a:r>
            <a:r>
              <a:rPr dirty="0" err="1"/>
              <a:t>일어난다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921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constant friction between men of corrupt mind,</a:t>
            </a:r>
            <a:r>
              <a:rPr lang="en-US" dirty="0"/>
              <a:t> </a:t>
            </a:r>
            <a:r>
              <a:rPr dirty="0"/>
              <a:t>who have been robbed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truth and who think that godliness is a means to financial gain.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그러나 스스로 만족하는 마음이 있으면 경건은 큰 유익이 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godliness with contentment is great gain.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97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온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없으니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때도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갖고</a:t>
            </a:r>
            <a:r>
              <a:rPr dirty="0"/>
              <a:t> 갈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9357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we brought nothing into the world,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 can take nothing out of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우리가 먹을 것과 입을 것이 있으면 이것으로 만족해야 한다.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if we have food and clothing, we will be content with that.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부자가</a:t>
            </a:r>
            <a:r>
              <a:rPr dirty="0"/>
              <a:t> </a:t>
            </a:r>
            <a:r>
              <a:rPr dirty="0" err="1"/>
              <a:t>되기를</a:t>
            </a:r>
            <a:r>
              <a:rPr dirty="0"/>
              <a:t> </a:t>
            </a: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사람들은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유혹과</a:t>
            </a:r>
            <a:r>
              <a:rPr dirty="0"/>
              <a:t> </a:t>
            </a:r>
            <a:r>
              <a:rPr dirty="0" err="1"/>
              <a:t>올무와</a:t>
            </a:r>
            <a:r>
              <a:rPr lang="en-US"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가지</a:t>
            </a:r>
            <a:r>
              <a:rPr dirty="0"/>
              <a:t> </a:t>
            </a:r>
            <a:r>
              <a:rPr dirty="0" err="1"/>
              <a:t>어리석고</a:t>
            </a:r>
            <a:r>
              <a:rPr dirty="0"/>
              <a:t> </a:t>
            </a:r>
            <a:r>
              <a:rPr dirty="0" err="1"/>
              <a:t>해로운</a:t>
            </a:r>
            <a:r>
              <a:rPr dirty="0"/>
              <a:t> </a:t>
            </a:r>
            <a:r>
              <a:rPr dirty="0" err="1"/>
              <a:t>욕심에</a:t>
            </a:r>
            <a:r>
              <a:rPr dirty="0"/>
              <a:t> </a:t>
            </a:r>
            <a:r>
              <a:rPr dirty="0" err="1"/>
              <a:t>떨어지고</a:t>
            </a:r>
            <a:r>
              <a:rPr dirty="0"/>
              <a:t> </a:t>
            </a:r>
            <a:r>
              <a:rPr dirty="0" err="1"/>
              <a:t>만다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것들은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파멸과</a:t>
            </a:r>
            <a:r>
              <a:rPr dirty="0"/>
              <a:t> </a:t>
            </a:r>
            <a:r>
              <a:rPr dirty="0" err="1"/>
              <a:t>멸망에</a:t>
            </a:r>
            <a:r>
              <a:rPr dirty="0"/>
              <a:t> </a:t>
            </a:r>
            <a:r>
              <a:rPr dirty="0" err="1"/>
              <a:t>빠지게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084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People who want to get rich fall into temptation and a trap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into many foolish and harmful desires that plunge men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ruin and destruction.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1130</Words>
  <Application>Microsoft Office PowerPoint</Application>
  <PresentationFormat>와이드스크린</PresentationFormat>
  <Paragraphs>120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2022-09-07T02:13:16Z</dcterms:modified>
</cp:coreProperties>
</file>