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뜻으로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따라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사도</a:t>
            </a:r>
            <a:r>
              <a:rPr dirty="0"/>
              <a:t> 된 </a:t>
            </a:r>
            <a:r>
              <a:rPr dirty="0" err="1"/>
              <a:t>바울은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40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Paul, an apostle of Christ Jesus by the will of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promise of life that is in Christ Jesus,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구주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나타나심으로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드러나게</a:t>
            </a:r>
            <a:r>
              <a:rPr dirty="0"/>
              <a:t> </a:t>
            </a:r>
            <a:r>
              <a:rPr dirty="0" err="1"/>
              <a:t>되었다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죽음을</a:t>
            </a:r>
            <a:r>
              <a:rPr dirty="0"/>
              <a:t> </a:t>
            </a:r>
            <a:r>
              <a:rPr dirty="0" err="1"/>
              <a:t>폐하시고</a:t>
            </a:r>
            <a:r>
              <a:rPr dirty="0"/>
              <a:t> </a:t>
            </a:r>
            <a:r>
              <a:rPr dirty="0" err="1"/>
              <a:t>복음으로써</a:t>
            </a:r>
            <a:r>
              <a:rPr dirty="0"/>
              <a:t> </a:t>
            </a:r>
            <a:r>
              <a:rPr dirty="0" err="1"/>
              <a:t>생명과</a:t>
            </a:r>
            <a:r>
              <a:rPr dirty="0"/>
              <a:t> </a:t>
            </a:r>
            <a:r>
              <a:rPr dirty="0" err="1"/>
              <a:t>썩지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밝히</a:t>
            </a:r>
            <a:r>
              <a:rPr dirty="0"/>
              <a:t> </a:t>
            </a:r>
            <a:r>
              <a:rPr dirty="0" err="1"/>
              <a:t>드러내셨다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73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it has now been revealed through the appearing of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Savior, Christ Jesus, who has destroyed death and has brought life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immortality to light through the gospel.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이 </a:t>
            </a: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위해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선포자와</a:t>
            </a:r>
            <a:r>
              <a:rPr dirty="0"/>
              <a:t> </a:t>
            </a:r>
            <a:r>
              <a:rPr dirty="0" err="1"/>
              <a:t>사도와</a:t>
            </a:r>
            <a:r>
              <a:rPr dirty="0"/>
              <a:t> </a:t>
            </a:r>
            <a:r>
              <a:rPr dirty="0" err="1"/>
              <a:t>선생으로</a:t>
            </a:r>
            <a:r>
              <a:rPr dirty="0"/>
              <a:t> </a:t>
            </a:r>
            <a:r>
              <a:rPr dirty="0" err="1"/>
              <a:t>세우셨다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514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this gospel I was appointed a herald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an apostle and a teacher.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이러한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당하지만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부끄러워하지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알기</a:t>
            </a:r>
            <a:r>
              <a:rPr dirty="0"/>
              <a:t> </a:t>
            </a:r>
            <a:r>
              <a:rPr dirty="0" err="1"/>
              <a:t>때문이며</a:t>
            </a:r>
            <a:r>
              <a:rPr lang="en-US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그분께서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그날까지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수 </a:t>
            </a:r>
            <a:r>
              <a:rPr dirty="0" err="1"/>
              <a:t>있음을</a:t>
            </a:r>
            <a:r>
              <a:rPr dirty="0"/>
              <a:t> </a:t>
            </a:r>
            <a:r>
              <a:rPr dirty="0" err="1"/>
              <a:t>확신하기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57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why I am suffering as I am. Yet I am not ashamed,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 know whom I have believed, and am convinced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is able to guard what I have entrusted to him for that day.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믿음과</a:t>
            </a:r>
            <a:r>
              <a:rPr dirty="0"/>
              <a:t> </a:t>
            </a:r>
            <a:r>
              <a:rPr dirty="0" err="1"/>
              <a:t>사랑으로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건전한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표준으로</a:t>
            </a:r>
            <a:r>
              <a:rPr dirty="0"/>
              <a:t> </a:t>
            </a:r>
            <a:r>
              <a:rPr dirty="0" err="1"/>
              <a:t>삼아라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24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you heard from me, keep as the pattern of sound teaching,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faith and love in Christ Jesus.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거하시는</a:t>
            </a:r>
            <a:r>
              <a:rPr dirty="0"/>
              <a:t> </a:t>
            </a:r>
            <a:r>
              <a:rPr dirty="0" err="1"/>
              <a:t>성령의</a:t>
            </a:r>
            <a:r>
              <a:rPr dirty="0"/>
              <a:t> </a:t>
            </a:r>
            <a:r>
              <a:rPr dirty="0" err="1"/>
              <a:t>도움을</a:t>
            </a:r>
            <a:r>
              <a:rPr dirty="0"/>
              <a:t> </a:t>
            </a:r>
            <a:r>
              <a:rPr dirty="0" err="1"/>
              <a:t>받아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부탁한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지키도록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5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Guard the good deposit that was entrusted to you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guard it with the help of the Holy Spirit who lives in us.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그대도</a:t>
            </a:r>
            <a:r>
              <a:rPr dirty="0"/>
              <a:t> </a:t>
            </a:r>
            <a:r>
              <a:rPr dirty="0" err="1"/>
              <a:t>알다시피</a:t>
            </a:r>
            <a:r>
              <a:rPr dirty="0"/>
              <a:t> </a:t>
            </a:r>
            <a:r>
              <a:rPr dirty="0" err="1"/>
              <a:t>아시아</a:t>
            </a:r>
            <a:r>
              <a:rPr dirty="0"/>
              <a:t> </a:t>
            </a:r>
            <a:r>
              <a:rPr dirty="0" err="1"/>
              <a:t>지방의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그중에</a:t>
            </a:r>
            <a:r>
              <a:rPr dirty="0"/>
              <a:t> </a:t>
            </a:r>
            <a:r>
              <a:rPr dirty="0" err="1"/>
              <a:t>부겔로와</a:t>
            </a:r>
            <a:r>
              <a:rPr dirty="0"/>
              <a:t> </a:t>
            </a:r>
            <a:r>
              <a:rPr dirty="0" err="1"/>
              <a:t>허모게네가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36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know that everyone in the province of Asia has deserted 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including </a:t>
            </a:r>
            <a:r>
              <a:rPr dirty="0" err="1"/>
              <a:t>Phygelus</a:t>
            </a:r>
            <a:r>
              <a:rPr dirty="0"/>
              <a:t> and Hermogenes.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오네시보로의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긍휼을</a:t>
            </a:r>
            <a:r>
              <a:rPr dirty="0"/>
              <a:t> </a:t>
            </a:r>
            <a:r>
              <a:rPr dirty="0" err="1"/>
              <a:t>베푸시기를</a:t>
            </a:r>
            <a:r>
              <a:rPr dirty="0"/>
              <a:t> </a:t>
            </a:r>
            <a:r>
              <a:rPr dirty="0" err="1"/>
              <a:t>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자주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</a:t>
            </a:r>
            <a:r>
              <a:rPr dirty="0" err="1"/>
              <a:t>주었고</a:t>
            </a:r>
            <a:r>
              <a:rPr dirty="0"/>
              <a:t> 또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쇠사슬에</a:t>
            </a:r>
            <a:r>
              <a:rPr dirty="0"/>
              <a:t> </a:t>
            </a:r>
            <a:r>
              <a:rPr dirty="0" err="1"/>
              <a:t>매인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부끄러워하지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7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Lord show mercy to the household of </a:t>
            </a:r>
            <a:r>
              <a:rPr dirty="0" err="1"/>
              <a:t>Onesiphorus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often refreshed me and was not ashamed of my chains.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그가 로마에 있을 때는 더욱 열심히 나를 찾아와 만나 주었다.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914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contrary, when he was in Rome,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searched hard for me until he found 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0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(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긍휼을</a:t>
            </a:r>
            <a:r>
              <a:rPr dirty="0"/>
              <a:t> </a:t>
            </a:r>
            <a:r>
              <a:rPr dirty="0" err="1"/>
              <a:t>베푸시기를</a:t>
            </a:r>
            <a:r>
              <a:rPr dirty="0"/>
              <a:t> </a:t>
            </a:r>
            <a:r>
              <a:rPr dirty="0" err="1"/>
              <a:t>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에베소에서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도왔는지</a:t>
            </a:r>
            <a:r>
              <a:rPr dirty="0"/>
              <a:t> 잘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07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Lord grant that he will find mercy from the Lord on that </a:t>
            </a:r>
            <a:r>
              <a:t>day!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</a:t>
            </a:r>
            <a:r>
              <a:rPr dirty="0"/>
              <a:t>know very well in how many ways he helped me in Ephesus.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디모데에게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아버지와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주께서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은혜와</a:t>
            </a:r>
            <a:r>
              <a:rPr dirty="0"/>
              <a:t> </a:t>
            </a:r>
            <a:r>
              <a:rPr dirty="0" err="1"/>
              <a:t>긍휼과</a:t>
            </a:r>
            <a:r>
              <a:rPr dirty="0"/>
              <a:t> </a:t>
            </a:r>
            <a:r>
              <a:rPr dirty="0" err="1"/>
              <a:t>평강을</a:t>
            </a:r>
            <a:r>
              <a:rPr dirty="0"/>
              <a:t> </a:t>
            </a: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베푸시기를</a:t>
            </a:r>
            <a:r>
              <a:rPr dirty="0"/>
              <a:t> </a:t>
            </a:r>
            <a:r>
              <a:rPr dirty="0" err="1"/>
              <a:t>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30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Timothy, my dear son: Grace, mercy and peace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God the Father and Christ Jesus our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밤낮으로</a:t>
            </a:r>
            <a:r>
              <a:rPr dirty="0"/>
              <a:t> </a:t>
            </a:r>
            <a:r>
              <a:rPr dirty="0" err="1"/>
              <a:t>기도하는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그대를</a:t>
            </a:r>
            <a:r>
              <a:rPr dirty="0"/>
              <a:t> </a:t>
            </a:r>
            <a:r>
              <a:rPr dirty="0" err="1"/>
              <a:t>기억하며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깨끗한</a:t>
            </a:r>
            <a:r>
              <a:rPr dirty="0"/>
              <a:t> </a:t>
            </a:r>
            <a:r>
              <a:rPr dirty="0" err="1"/>
              <a:t>양심으로</a:t>
            </a:r>
            <a:r>
              <a:rPr dirty="0"/>
              <a:t>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섬겨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감사를</a:t>
            </a:r>
            <a:r>
              <a:rPr dirty="0"/>
              <a:t> </a:t>
            </a:r>
            <a:r>
              <a:rPr dirty="0" err="1"/>
              <a:t>드린다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06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thank God, whom I serve, as my forefathers did, with a clear conscience,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night and day I constantly remember you in my prayers.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눈물을</a:t>
            </a:r>
            <a:r>
              <a:rPr dirty="0"/>
              <a:t> </a:t>
            </a:r>
            <a:r>
              <a:rPr dirty="0" err="1"/>
              <a:t>기억하며</a:t>
            </a:r>
            <a:r>
              <a:rPr dirty="0"/>
              <a:t> </a:t>
            </a:r>
            <a:r>
              <a:rPr dirty="0" err="1"/>
              <a:t>그대를</a:t>
            </a:r>
            <a:r>
              <a:rPr dirty="0"/>
              <a:t> </a:t>
            </a:r>
            <a:r>
              <a:rPr dirty="0" err="1"/>
              <a:t>만나</a:t>
            </a:r>
            <a:r>
              <a:rPr dirty="0"/>
              <a:t> </a:t>
            </a:r>
            <a:r>
              <a:rPr dirty="0" err="1"/>
              <a:t>보기를</a:t>
            </a:r>
            <a:r>
              <a:rPr dirty="0"/>
              <a:t> </a:t>
            </a:r>
            <a:r>
              <a:rPr dirty="0" err="1"/>
              <a:t>간절히</a:t>
            </a:r>
            <a:r>
              <a:rPr dirty="0"/>
              <a:t> </a:t>
            </a:r>
            <a:r>
              <a:rPr dirty="0" err="1"/>
              <a:t>원한다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가득할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483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Recalling your tears, I long to see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 may be filled with joy.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그대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믿음을</a:t>
            </a:r>
            <a:r>
              <a:rPr dirty="0"/>
              <a:t> </a:t>
            </a:r>
            <a:r>
              <a:rPr dirty="0" err="1"/>
              <a:t>기억한다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외할머니</a:t>
            </a:r>
            <a:r>
              <a:rPr dirty="0"/>
              <a:t> </a:t>
            </a:r>
            <a:r>
              <a:rPr dirty="0" err="1"/>
              <a:t>로이스와</a:t>
            </a:r>
            <a:r>
              <a:rPr dirty="0"/>
              <a:t> </a:t>
            </a:r>
            <a:r>
              <a:rPr dirty="0" err="1"/>
              <a:t>어머니</a:t>
            </a:r>
            <a:r>
              <a:rPr dirty="0"/>
              <a:t> </a:t>
            </a:r>
            <a:r>
              <a:rPr dirty="0" err="1"/>
              <a:t>유니게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것으로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그대</a:t>
            </a:r>
            <a:r>
              <a:rPr dirty="0"/>
              <a:t> </a:t>
            </a:r>
            <a:r>
              <a:rPr dirty="0" err="1"/>
              <a:t>안에도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줄을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확신한다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46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been reminded of your sincere faith,</a:t>
            </a:r>
            <a:r>
              <a:rPr lang="en-US" dirty="0"/>
              <a:t> </a:t>
            </a:r>
            <a:r>
              <a:rPr dirty="0"/>
              <a:t>which first lived in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grandmother Lois</a:t>
            </a:r>
            <a:r>
              <a:rPr lang="en-US" dirty="0"/>
              <a:t> </a:t>
            </a:r>
            <a:r>
              <a:rPr dirty="0"/>
              <a:t>and in your mother Eunice 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persuaded, now lives in you also.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그대를</a:t>
            </a:r>
            <a:r>
              <a:rPr dirty="0"/>
              <a:t> </a:t>
            </a:r>
            <a:r>
              <a:rPr dirty="0" err="1"/>
              <a:t>일깨워서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안수를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그대가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은사를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불일</a:t>
            </a:r>
            <a:r>
              <a:rPr dirty="0"/>
              <a:t> 듯 </a:t>
            </a:r>
            <a:r>
              <a:rPr dirty="0" err="1"/>
              <a:t>일으켜</a:t>
            </a:r>
            <a:r>
              <a:rPr dirty="0"/>
              <a:t> </a:t>
            </a:r>
            <a:r>
              <a:rPr dirty="0" err="1"/>
              <a:t>주고자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21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reason I remind you to fan into flame the gift of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in you through the laying on of my hands.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두려움의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능력과</a:t>
            </a:r>
            <a:r>
              <a:rPr dirty="0"/>
              <a:t> </a:t>
            </a:r>
            <a:r>
              <a:rPr dirty="0" err="1"/>
              <a:t>사랑과</a:t>
            </a:r>
            <a:r>
              <a:rPr dirty="0"/>
              <a:t> </a:t>
            </a:r>
            <a:r>
              <a:rPr dirty="0" err="1"/>
              <a:t>절제의</a:t>
            </a:r>
            <a:r>
              <a:rPr dirty="0"/>
              <a:t> </a:t>
            </a:r>
            <a:r>
              <a:rPr dirty="0" err="1"/>
              <a:t>영이다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16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God did not give us a spirit of timidity,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spirit of power, of love and of self-discipline.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증언하는</a:t>
            </a:r>
            <a:r>
              <a:rPr dirty="0"/>
              <a:t> </a:t>
            </a:r>
            <a:r>
              <a:rPr dirty="0" err="1"/>
              <a:t>일이나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죄수가</a:t>
            </a:r>
            <a:r>
              <a:rPr dirty="0"/>
              <a:t> 된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부끄러워하지</a:t>
            </a:r>
            <a:r>
              <a:rPr dirty="0"/>
              <a:t> </a:t>
            </a:r>
            <a:r>
              <a:rPr dirty="0" err="1"/>
              <a:t>말고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능력으로</a:t>
            </a:r>
            <a:r>
              <a:rPr dirty="0"/>
              <a:t> </a:t>
            </a: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받아라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62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do not be ashamed to testify about our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ashamed of me his prisoner.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join with me in suffering for the gospel, by the power of God,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구원하시고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부르심으로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행위에</a:t>
            </a:r>
            <a:r>
              <a:rPr dirty="0"/>
              <a:t> </a:t>
            </a:r>
            <a:r>
              <a:rPr dirty="0" err="1"/>
              <a:t>따른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계획과</a:t>
            </a:r>
            <a:r>
              <a:rPr dirty="0"/>
              <a:t> </a:t>
            </a:r>
            <a:r>
              <a:rPr dirty="0" err="1"/>
              <a:t>은혜에</a:t>
            </a:r>
            <a:r>
              <a:rPr dirty="0"/>
              <a:t> </a:t>
            </a:r>
            <a:r>
              <a:rPr dirty="0" err="1"/>
              <a:t>따른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은혜는</a:t>
            </a:r>
            <a:r>
              <a:rPr dirty="0"/>
              <a:t> </a:t>
            </a:r>
            <a:r>
              <a:rPr dirty="0" err="1"/>
              <a:t>영원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것인데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87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saved us and called us to a holy life </a:t>
            </a:r>
            <a:r>
              <a:rPr lang="en-US" altLang="ko-KR" dirty="0"/>
              <a:t>--</a:t>
            </a:r>
            <a:r>
              <a:rPr lang="ko-KR" altLang="en-US" dirty="0"/>
              <a:t> </a:t>
            </a:r>
            <a:r>
              <a:rPr lang="en-US" dirty="0"/>
              <a:t>not because of anything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we have done but because of his own purpose and grace.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This grace was given us in Christ Jesus before the beginning of time,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956</Words>
  <Application>Microsoft Office PowerPoint</Application>
  <PresentationFormat>와이드스크린</PresentationFormat>
  <Paragraphs>100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2022-09-07T23:38:08Z</dcterms:modified>
</cp:coreProperties>
</file>