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086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알아라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말세에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6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mark this: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terrible times in the last days.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내 </a:t>
            </a:r>
            <a:r>
              <a:rPr dirty="0" err="1"/>
              <a:t>가르침과</a:t>
            </a:r>
            <a:r>
              <a:rPr dirty="0"/>
              <a:t> </a:t>
            </a:r>
            <a:r>
              <a:rPr dirty="0" err="1"/>
              <a:t>행실과</a:t>
            </a:r>
            <a:r>
              <a:rPr dirty="0"/>
              <a:t> </a:t>
            </a:r>
            <a:r>
              <a:rPr dirty="0" err="1"/>
              <a:t>의향과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오래</a:t>
            </a:r>
            <a:r>
              <a:rPr dirty="0"/>
              <a:t> </a:t>
            </a:r>
            <a:r>
              <a:rPr dirty="0" err="1"/>
              <a:t>참음과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인내를</a:t>
            </a:r>
            <a:r>
              <a:rPr dirty="0"/>
              <a:t> </a:t>
            </a:r>
            <a:r>
              <a:rPr dirty="0" err="1"/>
              <a:t>본받으며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95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You, however, know all about my teaching, my way of life,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purpose, faith, patience, love, endurance,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안디옥과</a:t>
            </a:r>
            <a:r>
              <a:rPr dirty="0"/>
              <a:t> </a:t>
            </a:r>
            <a:r>
              <a:rPr dirty="0" err="1"/>
              <a:t>이고니온과</a:t>
            </a:r>
            <a:r>
              <a:rPr dirty="0"/>
              <a:t> </a:t>
            </a:r>
            <a:r>
              <a:rPr dirty="0" err="1"/>
              <a:t>루스드라에서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겪었던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핍박과</a:t>
            </a:r>
            <a:r>
              <a:rPr dirty="0"/>
              <a:t> </a:t>
            </a:r>
            <a:r>
              <a:rPr dirty="0" err="1"/>
              <a:t>고난을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겪었다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그러한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겪었으나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persecutions, sufferings -- what kinds of things happened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me in Antioch,</a:t>
            </a:r>
            <a:r>
              <a:rPr lang="en-US" dirty="0"/>
              <a:t> </a:t>
            </a:r>
            <a:r>
              <a:rPr dirty="0"/>
              <a:t>Iconium and Lystra, the persecutions I endured.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 Lord rescued me from all of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삶을</a:t>
            </a:r>
            <a:r>
              <a:rPr dirty="0"/>
              <a:t> </a:t>
            </a:r>
            <a:r>
              <a:rPr dirty="0" err="1"/>
              <a:t>살고자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핍박을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33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fact, everyone who wants to live a godly life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Christ Jesus will be persecuted,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속이는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악해져서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속이기도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속기도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evil men and impostors will go from bad to worse,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deceiving and being deceived.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배우고</a:t>
            </a:r>
            <a:r>
              <a:rPr dirty="0"/>
              <a:t> </a:t>
            </a:r>
            <a:r>
              <a:rPr dirty="0" err="1"/>
              <a:t>확신한</a:t>
            </a:r>
            <a:r>
              <a:rPr dirty="0"/>
              <a:t> 것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머물러라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누구에게서</a:t>
            </a:r>
            <a:r>
              <a:rPr dirty="0"/>
              <a:t> </a:t>
            </a:r>
            <a:r>
              <a:rPr dirty="0" err="1"/>
              <a:t>배웠는지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you, continue in what you have learned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become convinced of, because you know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whom you learned it,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어려서부터</a:t>
            </a:r>
            <a:r>
              <a:rPr dirty="0"/>
              <a:t> </a:t>
            </a:r>
            <a:r>
              <a:rPr dirty="0" err="1"/>
              <a:t>성경을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믿음으로</a:t>
            </a:r>
            <a:r>
              <a:rPr dirty="0"/>
              <a:t> </a:t>
            </a:r>
            <a:r>
              <a:rPr dirty="0" err="1"/>
              <a:t>인해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구원에</a:t>
            </a:r>
            <a:r>
              <a:rPr dirty="0"/>
              <a:t> </a:t>
            </a:r>
            <a:r>
              <a:rPr dirty="0" err="1"/>
              <a:t>이르는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줄 수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55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from infancy you have known the holy Scriptures,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able to make you wise for salvation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faith in Christ Jesus.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19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성경은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감동으로</a:t>
            </a:r>
            <a:r>
              <a:rPr dirty="0"/>
              <a:t> 된 </a:t>
            </a:r>
            <a:r>
              <a:rPr dirty="0" err="1"/>
              <a:t>것으로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교훈과</a:t>
            </a:r>
            <a:r>
              <a:rPr dirty="0"/>
              <a:t> </a:t>
            </a:r>
            <a:r>
              <a:rPr dirty="0" err="1"/>
              <a:t>책망과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함과</a:t>
            </a:r>
            <a:r>
              <a:rPr dirty="0"/>
              <a:t> </a:t>
            </a:r>
            <a:r>
              <a:rPr dirty="0" err="1"/>
              <a:t>의로</a:t>
            </a:r>
            <a:r>
              <a:rPr dirty="0"/>
              <a:t> </a:t>
            </a:r>
            <a:r>
              <a:rPr dirty="0" err="1"/>
              <a:t>교육하기에</a:t>
            </a:r>
            <a:r>
              <a:rPr dirty="0"/>
              <a:t> </a:t>
            </a:r>
            <a:r>
              <a:rPr dirty="0" err="1"/>
              <a:t>유익하니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Scripture is God-breathed and is useful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teaching, rebuking, correcting and training in righteousness,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02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준비되게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21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man of God may be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thoroughly equipped</a:t>
            </a:r>
            <a:r>
              <a:rPr lang="en-US"/>
              <a:t> </a:t>
            </a:r>
            <a:r>
              <a:t>for </a:t>
            </a:r>
            <a:r>
              <a:rPr dirty="0"/>
              <a:t>every good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잘난</a:t>
            </a:r>
            <a:r>
              <a:rPr dirty="0"/>
              <a:t> </a:t>
            </a:r>
            <a:r>
              <a:rPr dirty="0" err="1"/>
              <a:t>척하고</a:t>
            </a:r>
            <a:r>
              <a:rPr dirty="0"/>
              <a:t> </a:t>
            </a:r>
            <a:r>
              <a:rPr dirty="0" err="1"/>
              <a:t>교만하고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모독하고</a:t>
            </a:r>
            <a:r>
              <a:rPr dirty="0"/>
              <a:t> </a:t>
            </a:r>
            <a:r>
              <a:rPr dirty="0" err="1"/>
              <a:t>부모에게</a:t>
            </a:r>
            <a:r>
              <a:rPr dirty="0"/>
              <a:t> </a:t>
            </a:r>
            <a:r>
              <a:rPr dirty="0" err="1"/>
              <a:t>순종하지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감사할</a:t>
            </a:r>
            <a:r>
              <a:rPr dirty="0"/>
              <a:t> 줄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거룩하지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0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be lovers of themselves, lovers of money, boastful, proud,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abusive, disobedient to their parents, ungrateful, unholy,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무정하고</a:t>
            </a:r>
            <a:r>
              <a:rPr dirty="0"/>
              <a:t> </a:t>
            </a:r>
            <a:r>
              <a:rPr dirty="0" err="1"/>
              <a:t>화해하지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남을</a:t>
            </a:r>
            <a:r>
              <a:rPr dirty="0"/>
              <a:t> </a:t>
            </a:r>
            <a:r>
              <a:rPr dirty="0" err="1"/>
              <a:t>헐뜯고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무절제하고</a:t>
            </a:r>
            <a:r>
              <a:rPr dirty="0"/>
              <a:t> </a:t>
            </a:r>
            <a:r>
              <a:rPr dirty="0" err="1"/>
              <a:t>난폭하고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좋아하지</a:t>
            </a:r>
            <a:r>
              <a:rPr dirty="0"/>
              <a:t> </a:t>
            </a:r>
            <a:r>
              <a:rPr dirty="0" err="1"/>
              <a:t>않고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382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love, unforgiving, slanderous,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self-control, brutal, not lovers of the good,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배반하고</a:t>
            </a:r>
            <a:r>
              <a:rPr dirty="0"/>
              <a:t> </a:t>
            </a:r>
            <a:r>
              <a:rPr dirty="0" err="1"/>
              <a:t>무모하고</a:t>
            </a:r>
            <a:r>
              <a:rPr dirty="0"/>
              <a:t> </a:t>
            </a:r>
            <a:r>
              <a:rPr dirty="0" err="1"/>
              <a:t>자만하고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사랑하기보다</a:t>
            </a:r>
            <a:r>
              <a:rPr dirty="0"/>
              <a:t> </a:t>
            </a:r>
            <a:r>
              <a:rPr dirty="0" err="1"/>
              <a:t>쾌락을</a:t>
            </a:r>
            <a:r>
              <a:rPr dirty="0"/>
              <a:t> 더 </a:t>
            </a:r>
            <a:r>
              <a:rPr dirty="0" err="1"/>
              <a:t>사랑하고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75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treacherous, rash, conceited,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lovers of pleasure rather than lovers of God --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경건의</a:t>
            </a:r>
            <a:r>
              <a:rPr dirty="0"/>
              <a:t> </a:t>
            </a:r>
            <a:r>
              <a:rPr dirty="0" err="1"/>
              <a:t>모양은</a:t>
            </a:r>
            <a:r>
              <a:rPr dirty="0"/>
              <a:t> </a:t>
            </a:r>
            <a:r>
              <a:rPr dirty="0" err="1"/>
              <a:t>있으나</a:t>
            </a:r>
            <a:r>
              <a:rPr dirty="0"/>
              <a:t> </a:t>
            </a:r>
            <a:r>
              <a:rPr dirty="0" err="1"/>
              <a:t>경건의</a:t>
            </a:r>
            <a:r>
              <a:rPr dirty="0"/>
              <a:t> </a:t>
            </a:r>
            <a:r>
              <a:rPr dirty="0" err="1"/>
              <a:t>능력은</a:t>
            </a:r>
            <a:r>
              <a:rPr dirty="0"/>
              <a:t> </a:t>
            </a:r>
            <a:r>
              <a:rPr dirty="0" err="1"/>
              <a:t>인정하지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멀리하여라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6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having a form of godliness but denying its power.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nothing to do with them.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가운데는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살며시</a:t>
            </a:r>
            <a:r>
              <a:rPr dirty="0"/>
              <a:t> </a:t>
            </a:r>
            <a:r>
              <a:rPr dirty="0" err="1"/>
              <a:t>들어가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여자들을</a:t>
            </a:r>
            <a:r>
              <a:rPr dirty="0"/>
              <a:t> </a:t>
            </a:r>
            <a:r>
              <a:rPr dirty="0" err="1"/>
              <a:t>유인하는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무겁게</a:t>
            </a:r>
            <a:r>
              <a:rPr dirty="0"/>
              <a:t> </a:t>
            </a:r>
            <a:r>
              <a:rPr dirty="0" err="1"/>
              <a:t>지고</a:t>
            </a:r>
            <a:r>
              <a:rPr dirty="0"/>
              <a:t> </a:t>
            </a: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욕심에</a:t>
            </a:r>
            <a:r>
              <a:rPr dirty="0"/>
              <a:t> </a:t>
            </a:r>
            <a:r>
              <a:rPr dirty="0" err="1"/>
              <a:t>이끌려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the kind who worm their way into homes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gain control over weak-willed women,</a:t>
            </a:r>
            <a:r>
              <a:rPr lang="en-US" dirty="0"/>
              <a:t> </a:t>
            </a:r>
            <a:r>
              <a:rPr dirty="0"/>
              <a:t>who are loaded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sins and are swayed by all kinds of evil desires,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항상 배우기는 하지만 결코 진리의 지식에 도달할 수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always learning but never able to acknowledge the truth.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얀네와</a:t>
            </a:r>
            <a:r>
              <a:rPr dirty="0"/>
              <a:t> </a:t>
            </a:r>
            <a:r>
              <a:rPr dirty="0" err="1"/>
              <a:t>얌브레가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대적했던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사람들이요</a:t>
            </a:r>
            <a:r>
              <a:rPr dirty="0"/>
              <a:t>, </a:t>
            </a:r>
            <a:r>
              <a:rPr dirty="0" err="1"/>
              <a:t>믿음에</a:t>
            </a:r>
            <a:r>
              <a:rPr dirty="0"/>
              <a:t> </a:t>
            </a:r>
            <a:r>
              <a:rPr dirty="0" err="1"/>
              <a:t>실패한</a:t>
            </a:r>
            <a:r>
              <a:rPr dirty="0"/>
              <a:t> </a:t>
            </a:r>
            <a:r>
              <a:rPr dirty="0" err="1"/>
              <a:t>사람들이다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</a:t>
            </a:r>
            <a:r>
              <a:rPr dirty="0" err="1"/>
              <a:t>Jannes</a:t>
            </a:r>
            <a:r>
              <a:rPr dirty="0"/>
              <a:t> and </a:t>
            </a:r>
            <a:r>
              <a:rPr dirty="0" err="1"/>
              <a:t>Jambres</a:t>
            </a:r>
            <a:r>
              <a:rPr dirty="0"/>
              <a:t> opposed Moses,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also these men oppose the truth -- men of depraved minds,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who, as far as the faith is concerned, are rejected.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디모데후서 2 Timothy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더 </a:t>
            </a:r>
            <a:r>
              <a:rPr dirty="0" err="1"/>
              <a:t>나아가지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그 두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경우처럼</a:t>
            </a:r>
            <a:r>
              <a:rPr lang="en-US"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어리석음이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명백히</a:t>
            </a:r>
            <a:r>
              <a:rPr dirty="0"/>
              <a:t> </a:t>
            </a:r>
            <a:r>
              <a:rPr dirty="0" err="1"/>
              <a:t>드러날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0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will not get very far because,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in the case of those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folly will be clear to everyone.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763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2022-09-08T01:49:26Z</dcterms:modified>
</cp:coreProperties>
</file>