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앞과</a:t>
            </a:r>
            <a:r>
              <a:rPr dirty="0"/>
              <a:t> 산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엄숙히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God and of Christ Jesus,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judge</a:t>
            </a:r>
            <a:r>
              <a:rPr lang="en-US" dirty="0"/>
              <a:t> </a:t>
            </a:r>
            <a:r>
              <a:rPr dirty="0"/>
              <a:t>the living and the dead,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view of his appearing</a:t>
            </a:r>
            <a:r>
              <a:rPr lang="en-US" dirty="0"/>
              <a:t> </a:t>
            </a:r>
            <a:r>
              <a:rPr dirty="0"/>
              <a:t>and his kingdom,</a:t>
            </a:r>
            <a:r>
              <a:rPr lang="en-US" dirty="0"/>
              <a:t> </a:t>
            </a:r>
            <a:r>
              <a:rPr dirty="0"/>
              <a:t>I give you this charge: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데마는</a:t>
            </a:r>
            <a:r>
              <a:rPr dirty="0"/>
              <a:t> 이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사랑해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데살로니가로</a:t>
            </a:r>
            <a:r>
              <a:rPr dirty="0"/>
              <a:t> </a:t>
            </a:r>
            <a:r>
              <a:rPr dirty="0" err="1"/>
              <a:t>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그레스게는</a:t>
            </a:r>
            <a:r>
              <a:rPr dirty="0"/>
              <a:t> </a:t>
            </a:r>
            <a:r>
              <a:rPr dirty="0" err="1"/>
              <a:t>갈라디아로</a:t>
            </a:r>
            <a:r>
              <a:rPr dirty="0"/>
              <a:t> </a:t>
            </a:r>
            <a:r>
              <a:rPr dirty="0" err="1"/>
              <a:t>디도는</a:t>
            </a:r>
            <a:r>
              <a:rPr dirty="0"/>
              <a:t> </a:t>
            </a:r>
            <a:r>
              <a:rPr dirty="0" err="1"/>
              <a:t>달마디아로</a:t>
            </a:r>
            <a:r>
              <a:rPr dirty="0"/>
              <a:t> </a:t>
            </a:r>
            <a:r>
              <a:rPr dirty="0" err="1"/>
              <a:t>갔으며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8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Demas, because he loved this world,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deserted me and has gone to Thessalonica.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Crescens</a:t>
            </a:r>
            <a:r>
              <a:rPr dirty="0"/>
              <a:t> has gone to Galatia, and Titus to Dalmatia.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7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누가만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그대는</a:t>
            </a:r>
            <a:r>
              <a:rPr dirty="0"/>
              <a:t> 올 때 </a:t>
            </a:r>
            <a:r>
              <a:rPr dirty="0" err="1"/>
              <a:t>마가를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와라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내 </a:t>
            </a:r>
            <a:r>
              <a:rPr dirty="0" err="1"/>
              <a:t>사역에</a:t>
            </a:r>
            <a:r>
              <a:rPr dirty="0"/>
              <a:t>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9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Luke is with me. Get Mark and bring him with you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helpful to me in my ministry.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두기고를 에베소로 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sent Tychicus to Ephesus.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그대가</a:t>
            </a:r>
            <a:r>
              <a:rPr dirty="0"/>
              <a:t> 올 때 </a:t>
            </a:r>
            <a:r>
              <a:rPr dirty="0" err="1"/>
              <a:t>드로아</a:t>
            </a:r>
            <a:r>
              <a:rPr dirty="0"/>
              <a:t> </a:t>
            </a:r>
            <a:r>
              <a:rPr dirty="0" err="1"/>
              <a:t>가보의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온 내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가져오고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책은</a:t>
            </a:r>
            <a:r>
              <a:rPr dirty="0"/>
              <a:t> </a:t>
            </a:r>
            <a:r>
              <a:rPr dirty="0" err="1"/>
              <a:t>특별히</a:t>
            </a:r>
            <a:r>
              <a:rPr dirty="0"/>
              <a:t> </a:t>
            </a:r>
            <a:r>
              <a:rPr dirty="0" err="1"/>
              <a:t>양피지에</a:t>
            </a:r>
            <a:r>
              <a:rPr dirty="0"/>
              <a:t> 쓴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가져와라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8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come, bring the cloak that I left with Carpus at Troas,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scrolls, especially the parchments.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구리</a:t>
            </a:r>
            <a:r>
              <a:rPr dirty="0"/>
              <a:t> </a:t>
            </a:r>
            <a:r>
              <a:rPr dirty="0" err="1"/>
              <a:t>세공사</a:t>
            </a:r>
            <a:r>
              <a:rPr dirty="0"/>
              <a:t> </a:t>
            </a:r>
            <a:r>
              <a:rPr dirty="0" err="1"/>
              <a:t>알렉산더가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입혔다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Alexander the metalworker did me a great deal of harm.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repay him for what he has done.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그대도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주의하여라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심히</a:t>
            </a:r>
            <a:r>
              <a:rPr dirty="0"/>
              <a:t> </a:t>
            </a:r>
            <a:r>
              <a:rPr dirty="0" err="1"/>
              <a:t>대적했다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3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too should be on your guard against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strongly opposed our message.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변론할</a:t>
            </a:r>
            <a:r>
              <a:rPr dirty="0"/>
              <a:t> 때 </a:t>
            </a:r>
            <a:r>
              <a:rPr dirty="0" err="1"/>
              <a:t>아무도</a:t>
            </a:r>
            <a:r>
              <a:rPr dirty="0"/>
              <a:t> 내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떠나갔다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허물이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않기를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my first defense, no one came to my support,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everyone deserted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it not be held against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나로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전파하게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위함이었다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구출되었다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70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stood at my side and gave me strength,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through me the message might be fully proclaimed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Gentiles might hear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was delivered from the lion's mouth.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공격에서</a:t>
            </a:r>
            <a:r>
              <a:rPr dirty="0"/>
              <a:t> </a:t>
            </a:r>
            <a:r>
              <a:rPr dirty="0" err="1"/>
              <a:t>건져내시고</a:t>
            </a:r>
            <a:r>
              <a:rPr dirty="0"/>
              <a:t> </a:t>
            </a:r>
            <a:r>
              <a:rPr dirty="0" err="1"/>
              <a:t>구원하셔서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영원무궁하기를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5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rescue me from every evil attack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bring me safely to his heavenly kingdom.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 glory for ever and ever. Amen.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0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브리스가와</a:t>
            </a:r>
            <a:r>
              <a:rPr dirty="0"/>
              <a:t> </a:t>
            </a:r>
            <a:r>
              <a:rPr dirty="0" err="1"/>
              <a:t>아굴라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오네시보로의</a:t>
            </a:r>
            <a:r>
              <a:rPr dirty="0"/>
              <a:t> </a:t>
            </a:r>
            <a:r>
              <a:rPr dirty="0" err="1"/>
              <a:t>집안사람들에게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02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Greet Priscilla and Aquila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household of </a:t>
            </a:r>
            <a:r>
              <a:rPr dirty="0" err="1"/>
              <a:t>Onesiphorus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전파하여라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얻든지</a:t>
            </a:r>
            <a:r>
              <a:rPr dirty="0"/>
              <a:t> 못 </a:t>
            </a:r>
            <a:r>
              <a:rPr dirty="0" err="1"/>
              <a:t>얻든지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힘써라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가르치며</a:t>
            </a:r>
            <a:r>
              <a:rPr dirty="0"/>
              <a:t> </a:t>
            </a:r>
            <a:r>
              <a:rPr dirty="0" err="1"/>
              <a:t>책망하고</a:t>
            </a:r>
            <a:r>
              <a:rPr dirty="0"/>
              <a:t> </a:t>
            </a:r>
            <a:r>
              <a:rPr dirty="0" err="1"/>
              <a:t>경계하고</a:t>
            </a:r>
            <a:r>
              <a:rPr dirty="0"/>
              <a:t> </a:t>
            </a:r>
            <a:r>
              <a:rPr dirty="0" err="1"/>
              <a:t>권면하여라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6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Preach the Word; be prepared in season and out of season;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correct, rebuke and encourage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great patience and careful instruction.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에라스도는</a:t>
            </a:r>
            <a:r>
              <a:rPr dirty="0"/>
              <a:t> </a:t>
            </a:r>
            <a:r>
              <a:rPr dirty="0" err="1"/>
              <a:t>고린도에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드로비모는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밀레도에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693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Erastus stayed in Corinth,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left </a:t>
            </a:r>
            <a:r>
              <a:rPr dirty="0" err="1"/>
              <a:t>Trophimus</a:t>
            </a:r>
            <a:r>
              <a:rPr dirty="0"/>
              <a:t> sick in Miletus.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겨울이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와라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으불로와</a:t>
            </a:r>
            <a:r>
              <a:rPr dirty="0"/>
              <a:t> </a:t>
            </a:r>
            <a:r>
              <a:rPr dirty="0" err="1"/>
              <a:t>부데와</a:t>
            </a:r>
            <a:r>
              <a:rPr dirty="0"/>
              <a:t> </a:t>
            </a:r>
            <a:r>
              <a:rPr dirty="0" err="1"/>
              <a:t>리노와</a:t>
            </a:r>
            <a:r>
              <a:rPr dirty="0"/>
              <a:t> </a:t>
            </a:r>
            <a:r>
              <a:rPr dirty="0" err="1"/>
              <a:t>글라우디아와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형제들이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9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your best to get here before winter.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Eubulus</a:t>
            </a:r>
            <a:r>
              <a:rPr dirty="0"/>
              <a:t> greets you, and so do </a:t>
            </a:r>
            <a:r>
              <a:rPr dirty="0" err="1"/>
              <a:t>Pudens</a:t>
            </a:r>
            <a:r>
              <a:rPr dirty="0"/>
              <a:t>, Linus,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Claudia and all the brothers.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심령에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68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be with your spirit.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Grace be with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욕심을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lang="en-US" dirty="0"/>
              <a:t> </a:t>
            </a:r>
            <a:r>
              <a:rPr dirty="0" err="1"/>
              <a:t>스승들을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모아들일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3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time will come when men will not put up with sound doctrine.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to suit their own desires, they will gather around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great number of teachers to say what their itching ears want to hear.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진리에서</a:t>
            </a:r>
            <a:r>
              <a:rPr dirty="0"/>
              <a:t> </a:t>
            </a:r>
            <a:r>
              <a:rPr dirty="0" err="1"/>
              <a:t>돌이켜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이야기에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7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turn their ears away from the truth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 aside to myths.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받으며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전도자의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임무를</a:t>
            </a:r>
            <a:r>
              <a:rPr dirty="0"/>
              <a:t> </a:t>
            </a:r>
            <a:r>
              <a:rPr dirty="0" err="1"/>
              <a:t>다하여라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7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keep your head in all situations, endure hardship,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the work of an evangelist, discharge all the duties of your ministry.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부어드리는</a:t>
            </a:r>
            <a:r>
              <a:rPr dirty="0"/>
              <a:t> </a:t>
            </a:r>
            <a:r>
              <a:rPr dirty="0" err="1"/>
              <a:t>제물과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드려졌고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already being poured out like a drink offering,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time has come for my departure.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나는 선한 싸움을 싸우고 경주를 마치고 믿음을 지켰다.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5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fought the good fight, I have finished the race,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kept the faith.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</a:t>
            </a:r>
            <a:r>
              <a:rPr dirty="0" err="1"/>
              <a:t>준비되었으니</a:t>
            </a:r>
            <a:r>
              <a:rPr dirty="0"/>
              <a:t> 주,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재판장이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나타나심을</a:t>
            </a:r>
            <a:r>
              <a:rPr dirty="0"/>
              <a:t> </a:t>
            </a:r>
            <a:r>
              <a:rPr dirty="0" err="1"/>
              <a:t>사모하는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is in store for me the crown of righteousness,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the Lord, the righteous Judge, will award to me on that day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only to me, but also to all who have longed for his appearing.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그대는 속히 내게로 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your best to come to me quickly,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1034</Words>
  <Application>Microsoft Office PowerPoint</Application>
  <PresentationFormat>와이드스크린</PresentationFormat>
  <Paragraphs>122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2022-09-08T01:59:45Z</dcterms:modified>
</cp:coreProperties>
</file>