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하나님의 종이요, 예수 그리스도의 사도인 바울이 편지를 쓴다. 내가 사도가 된 것은 하나님이 택하신 사람들의 경건에 이르는 진리를 아는 지식을 위한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Paul, a servant of God and an apostle of Jesus Christ for the faith of God's elect and the knowledge of the truth that leads to godliness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복종하지 않고 헛된 말을 하며 속이는 사람들이 많은데 특히 할례받은 사람들이 그러하니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there are many rebellious people, mere talkers and deceivers, especially those of the circumcision group.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그들의 입을 막아야 할 것이다. 그런 사람들은 부당한 이득을 챙기려고 가르쳐서는 안 되는 것을 가르쳐서 가정들을 온통 뒤집어 놓는다.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must be silenced, because they are ruining whole households by teaching things they ought not to teach -- and that for the sake of dishonest gain.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 가운데 어떤 사람, 곧 그들의 예언자가 말하기를 “크레타 사람들은 항상 거짓말쟁이요, 악한 짐승들이며 먹기를 탐하는 게으름뱅이들이다”라고 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one of their own prophets has said, "Cretans are always liars, evil brutes, lazy gluttons."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 말이 맞다. 그러므로 그대는 그들을 따끔하게 꾸짖어라. 이는 그들로 하여금 믿음 안에서 온전하게 하고,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testimony is true. Therefore, rebuke them sharply, so that they will be sound in the faith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유대 사람들의 허황된 신화와 진리를 거부하는 사람들의 명령에 주의를 기울이지 않게 하려는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will pay no attention to Jewish myths or to the commands of those who reject the truth.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깨끗한 사람들에게는 모든 것이 깨끗하지만 부패해져서 믿지 않는 사람들에게는 아무것도 깨끗한 것이 없고 도리어 그들의 마음과 양심이 더러워졌다.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pure, all things are pure, but to those who are corrupted and do not believe, nothing is pure. In fact, both their minds and consciences are corrupted.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그들이 하나님을 안다고 주장하지만 행위로는 부인하니 그들은 가증스러운 사람들이요, 불순종하는 사람들이며 모든 선한 일을 행하기에 부적합한 사람들이다.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claim to know God, but by their actions they deny him. They are detestable, disobedient and unfit for doing anything 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또한 영생의 소망 때문이다. 이 영생은 거짓이 없으신 하나님께서 영원 전부터 약속하신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faith and knowledge resting on the hope of eternal life, which God, who does not lie, promised before the beginning of time,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그분은 하나님의 때에 복음 전파를 통해 자기의 말씀을 밝히 드러내셨는데 나는 우리 구주 하나님의 명령을 따라 이 복음 전파의 일을 맡았다.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at his appointed season he brought his word to light through the preaching entrusted to me by the command of God our Savior,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같은 믿음을 따라 참 아들이 된 디도에게 이 편지를 쓴다. 하나님 아버지와 그리스도 예수 우리 구주께서 은혜와 평강을 베푸시기를 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Titus, my true son in our common faith: Grace and peace from God the Father and Christ Jesus our Savior.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그대를 크레타에 남겨 둔 까닭은 그대가 남은 일을 바로잡고 내가 그대에게 지시한 대로 각 성에 장로들을 세우게 하려 함이었다.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reason I left you in Crete was that you might straighten out what was left unfinished and appoint elders in every town, as I directed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장로는 흠 없고 한 아내의 남편이며 방탕하다는 비난을 받거나 불순종하는 일이 없는 믿음의 자녀를 둔 사람이라야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elder must be blameless, the husband of but one wife, a man whose children believe and are not open to the charge of being wild and disobedient.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감독은 하나님의 청지기로서 흠 없고 제 고집대로 하지 않으며 쉽게 화를 내지 않으며 술을 즐기지 않으며 난폭하지 않으며 부당한 이득을 탐하지 않으며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an overseer is entrusted with God's work, he must be blameless -- not overbearing, not quick-tempered, not given to drunkenness, not violent, not pursuing dishonest 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오히려 나그네를 잘 대접하며 선한 것을 좋아하며 분별력이 있으며 의로우며 경건하며 자제하며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Rather he must be hospitable, one who loves what is good, who is self-controlled, upright, holy and disciplined.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배운 대로 신실한 말씀을 굳게 지키는 사람이라야 할 것이다. 이는 그가 바른 교훈으로 권면하고 반대하는 사람들을 꼼짝 못하게 할 수 있도록 하려는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must hold firmly to the trustworthy message as it has been taught, so that he can encourage others by sound doctrine and refute those who oppose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