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그대는 오직 바른 교훈에 맞는 것을 말하여라.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must teach what is in accord with sound doctrine.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주인의 것을 훔치지 않게 하고 오직 착한 마음으로 모든 일에 충성을 다하도록 가르쳐라. 이는 그들로 모든 일에 우리 구주 하나님의 교훈을 빛낼 수 있게 하려는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not to steal from them, but to show that they can be fully trusted, so that in every way they will make the teaching about God our Savior attractive.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모든 사람에게 구원을 주시는 하나님의 은혜가 나타나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grace of God that brings salvation has appeared to all men.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우리를 교훈하심으로 경건하지 않은 것과 세상의 정욕을 버리고 신중함과 의로움과 경건함 가운데 이 세상에서 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teaches us to say "No" to ungodliness and worldly passions, and to live self-controlled, upright and godly lives in this present age,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복된 소망과 위대하신 하나님과 우리 구주 예수 그리스도의 영광이 나타날 것을 기다리며 살도록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we wait for the blessed hope -- the glorious appearing of our great God and Savior, Jesus Christ,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그리스도께서 우리를 위해 자기를 내주셨으니 이는 우리를 모든 불법에서 구속하시고 정결하게 하셔서 선한 일에 열심을 내는 자기 백성이 되게 하시려는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gave himself for us to redeem us from all wickedness and to purify for himself a people that are his very own, eager to do what is good.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그대는 모든 권위로 이것을 말하고 권면하며 책망해 그 누구도 그대를 무시하지 못하게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These, then, are the things you should teach. Encourage and rebuke with all authority. Do not let anyone despise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나이 든 남자들에게는 자제하며 경건하며 신중하며 온전한 믿음과 사랑과 인내를 갖도록 가르쳐라.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the older men to be temperate, worthy of respect, self-controlled, and sound in faith, in love and in endurance.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나이 든 여자들에게는 이와 같이 행실이 거룩하며 남을 헐뜯지 않으며 지나치게 술의 종이 되지 않으며 도리어 좋은 것을 가르치는 사람들이 되도록 가르쳐라.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Likewise, teach the older women to be reverent in the way they live, not to be slanderers or addicted to much wine, but to teach what is good.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그리하여 그들이 젊은 여자들을 가르쳐서 자기 남편과 자녀들을 사랑하고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can train the younger women to love their husbands and children,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신중하며 순결하며 집안 살림을 잘하며 선하고 자기 남편에게 순종하는 사람들이 되게 하여라. 이는 하나님의 말씀이 모욕을 당하지 않게 하기 위한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be self-controlled and pure, to be busy at home, to be kind, and to be subject to their husbands, so that no one will malign the word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이와 같이 그대는 젊은 남자들을 권면해 분별력 있는 사람이 되게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Similarly, encourage the young men to be self-controlled.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그대는 스스로 모든 일에 선한 행실의 본을 보이되 가르치는 일에 성실과 진지함을 보이고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everything set them an example by doing what is good. In your teaching show integrity, seriousness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비난할 것이 없는 온전한 말을 하여라. 이는 우리를 대적하는 사람이 우리에게 험담할 것이 없으므로 부끄러움을 당하게 하려는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soundness of speech that cannot be condemned, so that those who oppose you may be ashamed because they have nothing bad to say about 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종들에게는 모든 일에 자기 주인들에게 복종해 말대꾸하지 않고 그들을 기쁘게 하도록 가르치며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slaves to be subject to their masters in everything, to try to please them, not to talk back to them,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