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그대는 그들을 일깨워서 다스리는 사람들과 권세 있는 사람들에게 복종하고 순종하게 하며 모든 선한 일을 할 준비를 하게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Remind the people to be subject to rulers and authorities, to be obedient, to be ready to do whatever is good,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이단에 속한 사람은 한두 번 경고한 후에 멀리하여라.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Warn a divisive person once, and then warn him a second time. After that, have nothing to do with him.</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그런 사람은 그대도 알다시피 타락하고 죄를 지어 스스로 양심의 가책을 받는다.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may be sure that such a man is warped and sinful; he is self-condemned.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내가 아데마나 두기고를 그대에게 보내면 그때 그대는 곧바로 니고볼리에 있는 내게로 와라. 내가 거기서 겨울을 나기로 작정했다.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soon as I send Artemas or Tychicus to you, do your best to come to me at Nicopolis, because I have decided to winter there.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그대는 율법사 세나와 아볼로를 빨리 먼저 보내어라. 이는 그들에게 아무것도 부족함이 없게 하려는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everything you can to help Zenas the lawyer and Apollos on their way and see that they have everything they need.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또 우리에게 속한 사람들도 절실히 필요한 것을 마련하기 위해 그리고 열매 없는 사람들이 되지 않기 위해 선한 일에 몰두하기를 배워야 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Our people must learn to devote themselves to doing what is good, in order that they may provide for daily necessities and not live unproductive lives.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나와 함께 있는 모든 사람들이 그대에게 안부를 전한다. 그대도 믿음 안에서 우리를 사랑하는 사람들에게 안부를 전하여라. 은혜가 그대에게 있기를 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Everyone with me sends you greetings. Greet those who love us in the faith. Grace be with you 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남을 헐뜯거나 다투지 않고 모든 사람에 대해 너그러움과 진정한 온유를 나타내게 하여라.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slander no one, to be peaceable and considerate, and to show true humility toward all men.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우리도 전에는 어리석었고 순종하지 않았으며 속임을 당했으며 온갖 정욕과 쾌락에 종노릇했으며 악독과 질투 속에 살았으며 가증스러웠으며 서로 미워했다.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one time we too were foolish, disobedient, deceived and enslaved by all kinds of passions and pleasures. We lived in malice and envy, being hated and hating one another.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그러나 우리 구주 하나님의 자비와 사랑이 나타났을 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 the kindness and love of God our Savior appeared,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그분이 우리를 구원하셨다. 이는 우리의 의로운 행위 때문이 아니라 오직 그분의 자비 때문이다. 그분은 거듭나게 씻어 주시고 성령의 새롭게 하심으로 인해 구원하셨다.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saved us, not because of righteous things we had done, but because of his mercy. He saved us through the washing of rebirth and renewal by the Holy Spirit,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 구주 예수 그리스도로 인해 그분이 우리에게 성령을 풍성하게 부어 주셨는데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whom he poured out on us generously through Jesus Christ our Savior,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이는 우리가 그분의 은혜로 의롭게 돼 영생의 소망을 따라 상속자들이 되게 하려는 것이다.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that, having been justified by his grace, we might become heirs having the hope of eternal life.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이것은 믿을 만한 말씀이다. 나는 그대가 이런 것에 대해 확신을 갖고 말하기를 바란다. 이는 하나님을 믿는 사람들이 오직 선한 일에 힘쓰게 하기 위한 것이다. 선한 일은 아름다우며 사람들에게 유익하다.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a trustworthy saying. And I want you to stress these things, so that those who have trusted in God may be careful to devote themselves to doing what is good. These things are excellent and profitable for everyone.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디도서 Titus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그대는 어리석은 논쟁과 족보 이야기와 분쟁과 율법에 대한 언쟁을 피하여라. 이런 것은 무익하고 헛될 뿐이다.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avoid foolish controversies and genealogies and arguments and quarrels about the law, because these are unprofitable and useless.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