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79" d="100"/>
          <a:sy n="79" d="100"/>
        </p:scale>
        <p:origin x="49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갇힌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된 </a:t>
            </a:r>
            <a:r>
              <a:rPr dirty="0" err="1"/>
              <a:t>바울과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디모데는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사람이며</a:t>
            </a:r>
            <a:r>
              <a:rPr dirty="0"/>
              <a:t> </a:t>
            </a:r>
            <a:r>
              <a:rPr dirty="0" err="1"/>
              <a:t>동역자인</a:t>
            </a:r>
            <a:r>
              <a:rPr dirty="0"/>
              <a:t> </a:t>
            </a:r>
            <a:r>
              <a:rPr dirty="0" err="1"/>
              <a:t>빌레몬과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52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Paul, a prisoner of Christ Jesus, and Timothy our brother,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Philemon our dear friend and fellow worker,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95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갇힌</a:t>
            </a:r>
            <a:r>
              <a:rPr dirty="0"/>
              <a:t> </a:t>
            </a:r>
            <a:r>
              <a:rPr dirty="0" err="1"/>
              <a:t>중에서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내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오네시모를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그대에게</a:t>
            </a:r>
            <a:r>
              <a:rPr dirty="0"/>
              <a:t> </a:t>
            </a:r>
            <a:r>
              <a:rPr dirty="0" err="1"/>
              <a:t>간곡히</a:t>
            </a:r>
            <a:r>
              <a:rPr dirty="0"/>
              <a:t> </a:t>
            </a:r>
            <a:r>
              <a:rPr dirty="0" err="1"/>
              <a:t>부탁합니다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943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appeal to you for my son Onesimus,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became my son while I was in chains.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전에는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그대에게</a:t>
            </a:r>
            <a:r>
              <a:rPr dirty="0"/>
              <a:t> </a:t>
            </a:r>
            <a:r>
              <a:rPr dirty="0" err="1"/>
              <a:t>무익한</a:t>
            </a:r>
            <a:r>
              <a:rPr dirty="0"/>
              <a:t> </a:t>
            </a:r>
            <a:r>
              <a:rPr dirty="0" err="1"/>
              <a:t>사람이었으나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이제는</a:t>
            </a:r>
            <a:r>
              <a:rPr dirty="0"/>
              <a:t> </a:t>
            </a:r>
            <a:r>
              <a:rPr dirty="0" err="1"/>
              <a:t>그대와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유익한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되었습니다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64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Formerly he was useless to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 he has become useful both to you and to 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내가 그를 그대에게 돌려보내는데 그는 내 심장입니다.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am sending him -- who is my very heart -- back to you.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369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내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머물게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복음을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갇혀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돕게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싶었습니다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07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would have liked to keep him with me so that he could take your place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helping me while I am in chains for the gospel.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동의</a:t>
            </a:r>
            <a:r>
              <a:rPr dirty="0"/>
              <a:t> </a:t>
            </a:r>
            <a:r>
              <a:rPr dirty="0" err="1"/>
              <a:t>없이는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싶지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억지에</a:t>
            </a:r>
            <a:r>
              <a:rPr dirty="0"/>
              <a:t> </a:t>
            </a:r>
            <a:r>
              <a:rPr dirty="0" err="1"/>
              <a:t>의해서가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자발적으로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344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did not want to do anything without your consent,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any favor you do will be spontaneous and not forced.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잠시</a:t>
            </a:r>
            <a:r>
              <a:rPr dirty="0"/>
              <a:t> </a:t>
            </a:r>
            <a:r>
              <a:rPr dirty="0" err="1"/>
              <a:t>그대</a:t>
            </a:r>
            <a:r>
              <a:rPr dirty="0"/>
              <a:t> </a:t>
            </a:r>
            <a:r>
              <a:rPr dirty="0" err="1"/>
              <a:t>곁을</a:t>
            </a:r>
            <a:r>
              <a:rPr dirty="0"/>
              <a:t> </a:t>
            </a:r>
            <a:r>
              <a:rPr dirty="0" err="1"/>
              <a:t>떠나게</a:t>
            </a:r>
            <a:r>
              <a:rPr dirty="0"/>
              <a:t> </a:t>
            </a:r>
            <a:r>
              <a:rPr dirty="0" err="1"/>
              <a:t>되었던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그대가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얻기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것이었는지</a:t>
            </a:r>
            <a:r>
              <a:rPr dirty="0"/>
              <a:t> </a:t>
            </a:r>
            <a:r>
              <a:rPr dirty="0" err="1"/>
              <a:t>모릅니다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88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Perhaps the reason he was separated from you for a little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was that you might have him back for good --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043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이제부터는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종과</a:t>
            </a:r>
            <a:r>
              <a:rPr dirty="0"/>
              <a:t> </a:t>
            </a:r>
            <a:r>
              <a:rPr dirty="0" err="1"/>
              <a:t>같지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종 </a:t>
            </a:r>
            <a:r>
              <a:rPr dirty="0" err="1"/>
              <a:t>이상</a:t>
            </a:r>
            <a:r>
              <a:rPr dirty="0"/>
              <a:t>, 곧 </a:t>
            </a:r>
            <a:r>
              <a:rPr dirty="0" err="1"/>
              <a:t>사랑받는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특히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그렇다면</a:t>
            </a:r>
            <a:r>
              <a:rPr dirty="0"/>
              <a:t> </a:t>
            </a:r>
            <a:r>
              <a:rPr dirty="0" err="1"/>
              <a:t>그대에게는</a:t>
            </a:r>
            <a:r>
              <a:rPr dirty="0"/>
              <a:t> </a:t>
            </a:r>
            <a:r>
              <a:rPr dirty="0" err="1"/>
              <a:t>육신으로나</a:t>
            </a:r>
            <a:r>
              <a:rPr dirty="0"/>
              <a:t> 주 </a:t>
            </a:r>
            <a:r>
              <a:rPr dirty="0" err="1"/>
              <a:t>안에서나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26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longer as a slave, but better than a slave, as a dear brother.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very dear to me but even dearer to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as a man and as a brother in the Lord.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그대가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동역자로</a:t>
            </a:r>
            <a:r>
              <a:rPr dirty="0"/>
              <a:t> </a:t>
            </a:r>
            <a:r>
              <a:rPr dirty="0" err="1"/>
              <a:t>생각한다면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대하듯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596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if you consider me a partner,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welcome him as you would welcome 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그대에게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잘못을</a:t>
            </a:r>
            <a:r>
              <a:rPr dirty="0"/>
              <a:t> </a:t>
            </a:r>
            <a:r>
              <a:rPr dirty="0" err="1"/>
              <a:t>저질렀거나</a:t>
            </a:r>
            <a:r>
              <a:rPr dirty="0"/>
              <a:t> </a:t>
            </a:r>
            <a:r>
              <a:rPr dirty="0" err="1"/>
              <a:t>빚진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있다면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내게로</a:t>
            </a:r>
            <a:r>
              <a:rPr dirty="0"/>
              <a:t> </a:t>
            </a:r>
            <a:r>
              <a:rPr dirty="0" err="1"/>
              <a:t>돌리십시오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219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 has done you any wrong or owes you anything,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charge it to 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나 </a:t>
            </a:r>
            <a:r>
              <a:rPr dirty="0" err="1"/>
              <a:t>바울이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친필로</a:t>
            </a:r>
            <a:r>
              <a:rPr dirty="0"/>
              <a:t> </a:t>
            </a:r>
            <a:r>
              <a:rPr dirty="0" err="1"/>
              <a:t>씁니다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빚을</a:t>
            </a:r>
            <a:r>
              <a:rPr dirty="0"/>
              <a:t> </a:t>
            </a:r>
            <a:r>
              <a:rPr dirty="0" err="1"/>
              <a:t>지고</a:t>
            </a:r>
            <a:r>
              <a:rPr dirty="0"/>
              <a:t> </a:t>
            </a:r>
            <a:r>
              <a:rPr dirty="0" err="1"/>
              <a:t>있다는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그대에게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47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I, Paul, am writing this with my own hand. I will pay it back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to mention that you owe me your very self.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자매</a:t>
            </a:r>
            <a:r>
              <a:rPr dirty="0"/>
              <a:t> </a:t>
            </a:r>
            <a:r>
              <a:rPr dirty="0" err="1"/>
              <a:t>압비아와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군사가</a:t>
            </a:r>
            <a:r>
              <a:rPr dirty="0"/>
              <a:t> 된 </a:t>
            </a:r>
            <a:r>
              <a:rPr dirty="0" err="1"/>
              <a:t>아킵보와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가정교회에</a:t>
            </a:r>
            <a:r>
              <a:rPr dirty="0"/>
              <a:t> </a:t>
            </a:r>
            <a:r>
              <a:rPr dirty="0" err="1"/>
              <a:t>편지를</a:t>
            </a:r>
            <a:r>
              <a:rPr dirty="0"/>
              <a:t> </a:t>
            </a:r>
            <a:r>
              <a:rPr dirty="0" err="1"/>
              <a:t>씁니다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097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</a:t>
            </a:r>
            <a:r>
              <a:rPr dirty="0" err="1"/>
              <a:t>Apphia</a:t>
            </a:r>
            <a:r>
              <a:rPr dirty="0"/>
              <a:t> our sister, to Archippus our fellow soldier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the church that meets in your home: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82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형제여</a:t>
            </a:r>
            <a:r>
              <a:rPr dirty="0"/>
              <a:t>,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주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기쁨을</a:t>
            </a:r>
            <a:r>
              <a:rPr dirty="0"/>
              <a:t> </a:t>
            </a:r>
            <a:r>
              <a:rPr dirty="0" err="1"/>
              <a:t>얻고</a:t>
            </a:r>
            <a:r>
              <a:rPr dirty="0"/>
              <a:t> </a:t>
            </a:r>
            <a:r>
              <a:rPr dirty="0" err="1"/>
              <a:t>싶습니다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새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81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do wish, brother, that I may have some benefit from you in the Lord;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refresh my heart in Christ.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순종을</a:t>
            </a:r>
            <a:r>
              <a:rPr dirty="0"/>
              <a:t> </a:t>
            </a:r>
            <a:r>
              <a:rPr dirty="0" err="1"/>
              <a:t>확신하며</a:t>
            </a:r>
            <a:r>
              <a:rPr dirty="0"/>
              <a:t> </a:t>
            </a:r>
            <a:r>
              <a:rPr dirty="0" err="1"/>
              <a:t>그대에게</a:t>
            </a:r>
            <a:r>
              <a:rPr dirty="0"/>
              <a:t> </a:t>
            </a:r>
            <a:r>
              <a:rPr dirty="0" err="1"/>
              <a:t>씁니다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그대가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부탁한</a:t>
            </a:r>
            <a:r>
              <a:rPr dirty="0"/>
              <a:t> </a:t>
            </a:r>
            <a:r>
              <a:rPr dirty="0" err="1"/>
              <a:t>것보다도</a:t>
            </a:r>
            <a:r>
              <a:rPr dirty="0"/>
              <a:t> 더 </a:t>
            </a:r>
            <a:r>
              <a:rPr dirty="0" err="1"/>
              <a:t>행할</a:t>
            </a:r>
            <a:r>
              <a:rPr dirty="0"/>
              <a:t> 줄 </a:t>
            </a:r>
            <a:r>
              <a:rPr dirty="0" err="1"/>
              <a:t>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451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Confident of your obedience, I write to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knowing that you will do even more than I ask.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그대는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방을</a:t>
            </a:r>
            <a:r>
              <a:rPr dirty="0"/>
              <a:t> </a:t>
            </a:r>
            <a:r>
              <a:rPr dirty="0" err="1"/>
              <a:t>하나</a:t>
            </a:r>
            <a:r>
              <a:rPr dirty="0"/>
              <a:t> </a:t>
            </a:r>
            <a:r>
              <a:rPr dirty="0" err="1"/>
              <a:t>준비해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기도로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갈 수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되기를</a:t>
            </a:r>
            <a:r>
              <a:rPr dirty="0"/>
              <a:t> </a:t>
            </a:r>
            <a:r>
              <a:rPr dirty="0" err="1"/>
              <a:t>바랍니다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422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one thing more: Prepare a guest room for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 hope to be restored to you in answer to your prayers.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갇힌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된 </a:t>
            </a:r>
            <a:r>
              <a:rPr dirty="0" err="1"/>
              <a:t>에바브라가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그대에게</a:t>
            </a:r>
            <a:r>
              <a:rPr dirty="0"/>
              <a:t> </a:t>
            </a:r>
            <a:r>
              <a:rPr dirty="0" err="1"/>
              <a:t>안부를</a:t>
            </a:r>
            <a:r>
              <a:rPr dirty="0"/>
              <a:t> </a:t>
            </a:r>
            <a:r>
              <a:rPr dirty="0" err="1"/>
              <a:t>전합니다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485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Epaphras, my fellow prisoner in Christ Jesus,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sends you greetings.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내 </a:t>
            </a:r>
            <a:r>
              <a:rPr dirty="0" err="1"/>
              <a:t>동역자들인</a:t>
            </a:r>
            <a:r>
              <a:rPr dirty="0"/>
              <a:t> </a:t>
            </a:r>
            <a:r>
              <a:rPr dirty="0" err="1"/>
              <a:t>마가와</a:t>
            </a:r>
            <a:r>
              <a:rPr dirty="0"/>
              <a:t> </a:t>
            </a:r>
            <a:r>
              <a:rPr dirty="0" err="1"/>
              <a:t>아리스다고와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데마와</a:t>
            </a:r>
            <a:r>
              <a:rPr dirty="0"/>
              <a:t> </a:t>
            </a:r>
            <a:r>
              <a:rPr dirty="0" err="1"/>
              <a:t>누가도</a:t>
            </a:r>
            <a:r>
              <a:rPr dirty="0"/>
              <a:t> </a:t>
            </a:r>
            <a:r>
              <a:rPr dirty="0" err="1"/>
              <a:t>안부를</a:t>
            </a:r>
            <a:r>
              <a:rPr dirty="0"/>
              <a:t> </a:t>
            </a:r>
            <a:r>
              <a:rPr dirty="0" err="1"/>
              <a:t>전합니다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65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do Mark, Aristarchus, Demas and Luke,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fellow workers.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63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우리</a:t>
            </a:r>
            <a:r>
              <a:rPr dirty="0"/>
              <a:t> 주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은혜가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영과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417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grace of the Lord Jesus Christ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with your spirit.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아버지와</a:t>
            </a:r>
            <a:r>
              <a:rPr dirty="0"/>
              <a:t> 주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은혜와</a:t>
            </a:r>
            <a:r>
              <a:rPr dirty="0"/>
              <a:t> </a:t>
            </a:r>
            <a:r>
              <a:rPr dirty="0" err="1"/>
              <a:t>평강이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817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Grace to you and peace from God our Father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Jesus Christ.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기도할</a:t>
            </a:r>
            <a:r>
              <a:rPr dirty="0"/>
              <a:t> 때 </a:t>
            </a:r>
            <a:r>
              <a:rPr dirty="0" err="1"/>
              <a:t>그대를</a:t>
            </a:r>
            <a:r>
              <a:rPr dirty="0"/>
              <a:t> </a:t>
            </a:r>
            <a:r>
              <a:rPr dirty="0" err="1"/>
              <a:t>기억하고</a:t>
            </a:r>
            <a:r>
              <a:rPr dirty="0"/>
              <a:t> 내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감사드리는</a:t>
            </a:r>
            <a:r>
              <a:rPr dirty="0"/>
              <a:t> </a:t>
            </a:r>
            <a:r>
              <a:rPr dirty="0" err="1"/>
              <a:t>것은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always thank my God as I remember you in my prayers,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주 </a:t>
            </a:r>
            <a:r>
              <a:rPr dirty="0" err="1"/>
              <a:t>예수와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성도에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사랑과</a:t>
            </a:r>
            <a:r>
              <a:rPr dirty="0"/>
              <a:t> </a:t>
            </a:r>
            <a:r>
              <a:rPr dirty="0" err="1"/>
              <a:t>믿음에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들었기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176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 hear about your faith in the Lord Jesus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love for all the saints.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그대가</a:t>
            </a:r>
            <a:r>
              <a:rPr dirty="0"/>
              <a:t> </a:t>
            </a:r>
            <a:r>
              <a:rPr dirty="0" err="1"/>
              <a:t>믿음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교제하므로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깨달아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그리스도께</a:t>
            </a:r>
            <a:r>
              <a:rPr dirty="0"/>
              <a:t> </a:t>
            </a:r>
            <a:r>
              <a:rPr dirty="0" err="1"/>
              <a:t>이르게</a:t>
            </a:r>
            <a:r>
              <a:rPr dirty="0"/>
              <a:t> </a:t>
            </a:r>
            <a:r>
              <a:rPr dirty="0" err="1"/>
              <a:t>되기를</a:t>
            </a:r>
            <a:r>
              <a:rPr dirty="0"/>
              <a:t> </a:t>
            </a:r>
            <a:r>
              <a:rPr dirty="0" err="1"/>
              <a:t>바랍니다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275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pray that you may be active in sharing your faith,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will have a full understanding of every good thing we have in Christ.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형제여</a:t>
            </a:r>
            <a:r>
              <a:rPr dirty="0"/>
              <a:t>,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사랑으로</a:t>
            </a:r>
            <a:r>
              <a:rPr dirty="0"/>
              <a:t> 큰 </a:t>
            </a:r>
            <a:r>
              <a:rPr dirty="0" err="1"/>
              <a:t>기쁨과</a:t>
            </a:r>
            <a:r>
              <a:rPr dirty="0"/>
              <a:t> </a:t>
            </a:r>
            <a:r>
              <a:rPr dirty="0" err="1"/>
              <a:t>위로를</a:t>
            </a:r>
            <a:r>
              <a:rPr dirty="0"/>
              <a:t> </a:t>
            </a:r>
            <a:r>
              <a:rPr dirty="0" err="1"/>
              <a:t>얻었습니다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성도들의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새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얻었기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85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love has given me great joy and encouragement,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you, brother, have refreshed the hearts of the saints.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그대가</a:t>
            </a:r>
            <a:r>
              <a:rPr dirty="0"/>
              <a:t> </a:t>
            </a:r>
            <a:r>
              <a:rPr dirty="0" err="1"/>
              <a:t>마땅히</a:t>
            </a:r>
            <a:r>
              <a:rPr dirty="0"/>
              <a:t> </a:t>
            </a:r>
            <a:r>
              <a:rPr dirty="0" err="1"/>
              <a:t>행할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담대하게</a:t>
            </a:r>
            <a:r>
              <a:rPr dirty="0"/>
              <a:t> </a:t>
            </a:r>
            <a:r>
              <a:rPr dirty="0" err="1"/>
              <a:t>명령할</a:t>
            </a:r>
            <a:r>
              <a:rPr dirty="0"/>
              <a:t> </a:t>
            </a:r>
            <a:r>
              <a:rPr dirty="0" err="1"/>
              <a:t>수도</a:t>
            </a:r>
            <a:r>
              <a:rPr dirty="0"/>
              <a:t> </a:t>
            </a:r>
            <a:r>
              <a:rPr dirty="0" err="1"/>
              <a:t>있지만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566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although in Christ I could be bold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order you to do what you ought to do,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빌레몬서 Philemon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81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사랑으로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간곡하게</a:t>
            </a:r>
            <a:r>
              <a:rPr dirty="0"/>
              <a:t> </a:t>
            </a:r>
            <a:r>
              <a:rPr dirty="0" err="1"/>
              <a:t>부탁합니다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나이가</a:t>
            </a:r>
            <a:r>
              <a:rPr dirty="0"/>
              <a:t> </a:t>
            </a:r>
            <a:r>
              <a:rPr dirty="0" err="1"/>
              <a:t>많고</a:t>
            </a:r>
            <a:r>
              <a:rPr dirty="0"/>
              <a:t> 또 </a:t>
            </a:r>
            <a:r>
              <a:rPr dirty="0" err="1"/>
              <a:t>지금은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갇힌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된 나 </a:t>
            </a:r>
            <a:r>
              <a:rPr dirty="0" err="1"/>
              <a:t>바울은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29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I appeal to you on the basis of love. I then, as Paul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old man and now also a prisoner of Christ Jesus --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1094</Words>
  <Application>Microsoft Office PowerPoint</Application>
  <PresentationFormat>Widescreen</PresentationFormat>
  <Paragraphs>123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7_Office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오유나</cp:lastModifiedBy>
  <cp:revision>130</cp:revision>
  <dcterms:created xsi:type="dcterms:W3CDTF">2019-02-17T10:11:46Z</dcterms:created>
  <dcterms:modified xsi:type="dcterms:W3CDTF">2022-09-06T07:12:13Z</dcterms:modified>
</cp:coreProperties>
</file>