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옛날에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차례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모양으로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하나님께서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7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past God spoke to our forefathers through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prophets at many times and in various ways,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2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또</a:t>
            </a:r>
            <a:r>
              <a:rPr dirty="0"/>
              <a:t> 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태초에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세우셨고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8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says, "In the beginning, O Lord, you laid the foundations of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heavens are the work of your hands.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부서질지라도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옷과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낡을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415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perish, but you remain;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all wear out like a garment.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겉옷처럼</a:t>
            </a:r>
            <a:r>
              <a:rPr dirty="0"/>
              <a:t> </a:t>
            </a:r>
            <a:r>
              <a:rPr dirty="0" err="1"/>
              <a:t>말아</a:t>
            </a:r>
            <a:r>
              <a:rPr dirty="0"/>
              <a:t> </a:t>
            </a:r>
            <a:r>
              <a:rPr dirty="0" err="1"/>
              <a:t>올리실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옷처럼</a:t>
            </a:r>
            <a:r>
              <a:rPr dirty="0"/>
              <a:t> </a:t>
            </a:r>
            <a:r>
              <a:rPr dirty="0" err="1"/>
              <a:t>변할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한결같으시며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세월은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것입니다”라고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0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roll them up like a robe; like a garment they will be changed.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remain the same, and your years will never end."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천사들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발판이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있어라”라고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말씀하셨습니까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5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which of the angels did God ever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"Sit at my right hand until I make your enemies a footstool for your feet"?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천사들은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상속할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섬기라고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영들이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9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Are not all angels ministering spirits sent to serve those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will inherit salvation?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만물의</a:t>
            </a:r>
            <a:r>
              <a:rPr dirty="0"/>
              <a:t> </a:t>
            </a:r>
            <a:r>
              <a:rPr dirty="0" err="1"/>
              <a:t>상속자로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지으셨습니다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9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these last days he has spoken to us by his Son,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he appointed heir of all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through whom he made the universe.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광채이시며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본체의</a:t>
            </a:r>
            <a:r>
              <a:rPr dirty="0"/>
              <a:t> </a:t>
            </a:r>
            <a:r>
              <a:rPr dirty="0" err="1"/>
              <a:t>형상이십니다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붙드시며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lang="ko-KR" altLang="en-US" dirty="0"/>
              <a:t> 자신을 통해 죄를 깨끗케 하는 일을 하시고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높은 곳에 계시는 존귀한 분의 오른편에 앉으셨습니다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81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is the radiance of God's glory </a:t>
            </a:r>
            <a:r>
              <a:rPr lang="en-US" dirty="0"/>
              <a:t>and the exact representation of his being,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sustaining all things by his powerful </a:t>
            </a:r>
            <a:r>
              <a:rPr lang="en" dirty="0"/>
              <a:t>w</a:t>
            </a:r>
            <a:r>
              <a:rPr dirty="0"/>
              <a:t>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had provided purification for sins,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sat down at the right hand of the Majesty in heaven.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천사들보다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</a:t>
            </a:r>
            <a:r>
              <a:rPr dirty="0" err="1"/>
              <a:t>뛰어나게</a:t>
            </a:r>
            <a:r>
              <a:rPr dirty="0"/>
              <a:t> </a:t>
            </a:r>
            <a:r>
              <a:rPr dirty="0" err="1"/>
              <a:t>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그들보다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상속받았기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5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became as much superior to the angels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name he has inherited is superior to theirs.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천사들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누구에게라도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낳았다”라거나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또다시</a:t>
            </a:r>
            <a:r>
              <a:rPr dirty="0"/>
              <a:t>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47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to which of the angels did God ever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my Son; today I have become your Father"?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again, "I will be his Father, and he will be my Son"?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38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천사들은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경배하라”고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1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again, when God brings his firstborn into the world, he says,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all God's angels worship him."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천사들에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“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바람으로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일꾼들을</a:t>
            </a:r>
            <a:r>
              <a:rPr dirty="0"/>
              <a:t> </a:t>
            </a:r>
            <a:r>
              <a:rPr dirty="0" err="1"/>
              <a:t>불꽃으로</a:t>
            </a:r>
            <a:r>
              <a:rPr dirty="0"/>
              <a:t> </a:t>
            </a:r>
            <a:r>
              <a:rPr dirty="0" err="1"/>
              <a:t>삼으신다”고</a:t>
            </a:r>
            <a:r>
              <a:rPr dirty="0"/>
              <a:t> </a:t>
            </a:r>
            <a:r>
              <a:rPr dirty="0" err="1"/>
              <a:t>하셨으나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38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speaking of the angels he says,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makes his angels winds, his servants flames of fire."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3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아들에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“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보좌는</a:t>
            </a:r>
            <a:r>
              <a:rPr dirty="0"/>
              <a:t> </a:t>
            </a:r>
            <a:r>
              <a:rPr dirty="0" err="1"/>
              <a:t>영원무궁하며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규는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규입니다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1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about the Son he says, "Your throne, O God, will last for ever and 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righteousness will be the scepter of your kingdom.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85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불법을</a:t>
            </a:r>
            <a:r>
              <a:rPr dirty="0"/>
              <a:t> </a:t>
            </a:r>
            <a:r>
              <a:rPr dirty="0" err="1"/>
              <a:t>미워하셨습니다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동류들보다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뛰어나게</a:t>
            </a:r>
            <a:r>
              <a:rPr dirty="0"/>
              <a:t> </a:t>
            </a:r>
            <a:r>
              <a:rPr dirty="0" err="1"/>
              <a:t>하셨습니다”라고</a:t>
            </a:r>
            <a:r>
              <a:rPr dirty="0"/>
              <a:t> </a:t>
            </a:r>
            <a:r>
              <a:rPr dirty="0" err="1"/>
              <a:t>하셨고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60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loved righteousness and hated wickedness;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God, your God, has set you above your companions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anointing you with the oil of joy."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744</Words>
  <Application>Microsoft Macintosh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2022-09-07T17:06:23Z</dcterms:modified>
</cp:coreProperties>
</file>