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율법은</a:t>
            </a:r>
            <a:r>
              <a:rPr dirty="0"/>
              <a:t> </a:t>
            </a:r>
            <a:r>
              <a:rPr dirty="0" err="1"/>
              <a:t>다가올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것들의</a:t>
            </a:r>
            <a:r>
              <a:rPr dirty="0"/>
              <a:t> </a:t>
            </a:r>
            <a:r>
              <a:rPr dirty="0" err="1"/>
              <a:t>그림자일</a:t>
            </a:r>
            <a:r>
              <a:rPr dirty="0"/>
              <a:t> </a:t>
            </a:r>
            <a:r>
              <a:rPr dirty="0" err="1"/>
              <a:t>뿐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실체의</a:t>
            </a:r>
            <a:r>
              <a:rPr dirty="0"/>
              <a:t> </a:t>
            </a:r>
            <a:r>
              <a:rPr dirty="0" err="1"/>
              <a:t>형상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자체는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해마다</a:t>
            </a:r>
            <a:r>
              <a:rPr dirty="0"/>
              <a:t> </a:t>
            </a:r>
            <a:r>
              <a:rPr dirty="0" err="1"/>
              <a:t>끊이지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똑같은</a:t>
            </a:r>
            <a:r>
              <a:rPr dirty="0"/>
              <a:t> </a:t>
            </a:r>
            <a:r>
              <a:rPr dirty="0" err="1"/>
              <a:t>제사들을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나아오는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온전하게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35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law is only a shadow of the good things that are coming </a:t>
            </a:r>
            <a:r>
              <a:rPr lang="en-US" altLang="ko-Kore-KR" dirty="0"/>
              <a:t>--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the realities themselves. For this reason it can never,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same sacrifices repeated endlessly year after year,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perfect those who draw near to worship.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이러한</a:t>
            </a:r>
            <a:r>
              <a:rPr dirty="0"/>
              <a:t> </a:t>
            </a:r>
            <a:r>
              <a:rPr dirty="0" err="1"/>
              <a:t>뜻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단번에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드리심으로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31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by that will, we have been made holy through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sacrifice of the body of Jesus Christ once for all.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제사장은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섬기며</a:t>
            </a:r>
            <a:r>
              <a:rPr dirty="0"/>
              <a:t> </a:t>
            </a:r>
            <a:r>
              <a:rPr dirty="0" err="1"/>
              <a:t>반복해</a:t>
            </a:r>
            <a:r>
              <a:rPr dirty="0"/>
              <a:t> </a:t>
            </a:r>
            <a:r>
              <a:rPr dirty="0" err="1"/>
              <a:t>똑같은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드립니다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그것들은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제거할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62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Day after day every priest stands and performs his religious duties;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and again he offers the same sacrifices, which can never take away sins.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그리스도께서는</a:t>
            </a:r>
            <a:r>
              <a:rPr dirty="0"/>
              <a:t> </a:t>
            </a:r>
            <a:r>
              <a:rPr dirty="0" err="1"/>
              <a:t>죄에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단번에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드리시고</a:t>
            </a:r>
            <a:r>
              <a:rPr dirty="0"/>
              <a:t> 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하나님 오른편에 앉으셨습니다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37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this priest had offered for all time one sacrifice for sins,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sat down at the right hand of God.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18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원수들이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발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굴복할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기다리고</a:t>
            </a:r>
            <a:r>
              <a:rPr dirty="0"/>
              <a:t> </a:t>
            </a:r>
            <a:r>
              <a:rPr dirty="0" err="1"/>
              <a:t>계십니다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073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that time he waits for his enemies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 made his footstool,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9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단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번의</a:t>
            </a:r>
            <a:r>
              <a:rPr dirty="0"/>
              <a:t> </a:t>
            </a: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온전하게</a:t>
            </a:r>
            <a:r>
              <a:rPr dirty="0"/>
              <a:t> </a:t>
            </a:r>
            <a:r>
              <a:rPr dirty="0" err="1"/>
              <a:t>만드셨습니다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01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by one sacrifice he has made perfect forever those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being made holy.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성령께서도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증거하십니다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말씀하시기를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45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Holy Spirit also testifies to us about this.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First he says: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487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“‘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맺을</a:t>
            </a:r>
            <a:r>
              <a:rPr dirty="0"/>
              <a:t> </a:t>
            </a:r>
            <a:r>
              <a:rPr dirty="0" err="1"/>
              <a:t>언약이다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생각에</a:t>
            </a:r>
            <a:r>
              <a:rPr dirty="0"/>
              <a:t> </a:t>
            </a:r>
            <a:r>
              <a:rPr dirty="0" err="1"/>
              <a:t>새겨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’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말씀하신다”라고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후에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09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the covenant I will make with them after that time, says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put my laws in their hearts, and I will write them on their minds."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16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덧붙여</a:t>
            </a:r>
            <a:r>
              <a:rPr dirty="0"/>
              <a:t> </a:t>
            </a:r>
            <a:r>
              <a:rPr dirty="0" err="1"/>
              <a:t>말씀하시기를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불법을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기억하지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2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adds: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"Their sins and lawless acts I will remember no more."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13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죄와</a:t>
            </a:r>
            <a:r>
              <a:rPr dirty="0"/>
              <a:t> </a:t>
            </a:r>
            <a:r>
              <a:rPr dirty="0" err="1"/>
              <a:t>불법이</a:t>
            </a:r>
            <a:r>
              <a:rPr dirty="0"/>
              <a:t> </a:t>
            </a:r>
            <a:r>
              <a:rPr dirty="0" err="1"/>
              <a:t>용서된</a:t>
            </a:r>
            <a:r>
              <a:rPr dirty="0"/>
              <a:t> </a:t>
            </a:r>
            <a:r>
              <a:rPr dirty="0" err="1"/>
              <a:t>곳에서는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헌물이</a:t>
            </a:r>
            <a:r>
              <a:rPr dirty="0"/>
              <a:t> </a:t>
            </a:r>
            <a:r>
              <a:rPr dirty="0" err="1"/>
              <a:t>필요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076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where these have been forgiven,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no longer any sacrifice for sin.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,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지성소에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담대한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갖게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54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brothers, since we have confidence to enter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Most Holy Place by the blood of Jesus,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19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있었다면</a:t>
            </a:r>
            <a:r>
              <a:rPr dirty="0"/>
              <a:t> </a:t>
            </a:r>
            <a:r>
              <a:rPr dirty="0" err="1"/>
              <a:t>바치는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그치지</a:t>
            </a:r>
            <a:r>
              <a:rPr dirty="0"/>
              <a:t> </a:t>
            </a:r>
            <a:r>
              <a:rPr dirty="0" err="1"/>
              <a:t>않았겠습니까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왜냐하면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단번에</a:t>
            </a:r>
            <a:r>
              <a:rPr dirty="0"/>
              <a:t> </a:t>
            </a:r>
            <a:r>
              <a:rPr dirty="0" err="1"/>
              <a:t>정결케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의식하는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없었을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66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it could, would they not have stopped being offered?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worshipers would have been cleansed once for all,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would no longer have felt guilty for their sins.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휘장을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놓으신</a:t>
            </a:r>
            <a:r>
              <a:rPr dirty="0"/>
              <a:t> </a:t>
            </a:r>
            <a:r>
              <a:rPr dirty="0" err="1"/>
              <a:t>새롭고</a:t>
            </a:r>
            <a:r>
              <a:rPr dirty="0"/>
              <a:t> </a:t>
            </a:r>
            <a:r>
              <a:rPr dirty="0" err="1"/>
              <a:t>산</a:t>
            </a:r>
            <a:r>
              <a:rPr dirty="0"/>
              <a:t> </a:t>
            </a:r>
            <a:r>
              <a:rPr dirty="0" err="1"/>
              <a:t>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휘장은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육체입니다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374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a new and living way opened for 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the curtain, that is, his body,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또한 우리에게는 하나님의 집을 다스리는 위대한 제사장이 계십니다.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since we have a great priest over the house of God,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죄악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양심으로부터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깨끗이</a:t>
            </a:r>
            <a:r>
              <a:rPr dirty="0"/>
              <a:t> </a:t>
            </a:r>
            <a:r>
              <a:rPr dirty="0" err="1"/>
              <a:t>씻고</a:t>
            </a:r>
            <a:r>
              <a:rPr dirty="0"/>
              <a:t> </a:t>
            </a:r>
            <a:r>
              <a:rPr dirty="0" err="1"/>
              <a:t>맑은</a:t>
            </a:r>
            <a:r>
              <a:rPr dirty="0"/>
              <a:t> </a:t>
            </a:r>
            <a:r>
              <a:rPr dirty="0" err="1"/>
              <a:t>물로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씻었으므로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확신에</a:t>
            </a:r>
            <a:r>
              <a:rPr dirty="0"/>
              <a:t> </a:t>
            </a:r>
            <a:r>
              <a:rPr dirty="0" err="1"/>
              <a:t>찬</a:t>
            </a:r>
            <a:r>
              <a:rPr dirty="0"/>
              <a:t> </a:t>
            </a:r>
            <a:r>
              <a:rPr dirty="0" err="1"/>
              <a:t>믿음과</a:t>
            </a:r>
            <a:r>
              <a:rPr dirty="0"/>
              <a:t> </a:t>
            </a:r>
            <a:r>
              <a:rPr dirty="0" err="1"/>
              <a:t>참된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나아갑시다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3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draw near to God with a sincere heart in full assurance of faith,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having our hearts sprinkled to cleanse us from a guilty conscience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having our bodies washed with pure water.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고백하는</a:t>
            </a:r>
            <a:r>
              <a:rPr dirty="0"/>
              <a:t> </a:t>
            </a:r>
            <a:r>
              <a:rPr dirty="0" err="1"/>
              <a:t>소망의</a:t>
            </a:r>
            <a:r>
              <a:rPr dirty="0"/>
              <a:t> </a:t>
            </a: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단단히</a:t>
            </a:r>
            <a:r>
              <a:rPr dirty="0"/>
              <a:t> </a:t>
            </a:r>
            <a:r>
              <a:rPr dirty="0" err="1"/>
              <a:t>붙잡읍시다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약속하신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신실하시기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330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hold unswervingly to the hope we profess,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who promised is faithful.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685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사랑과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격려하기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돌아봅시다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3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let us consider how we may spur one another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toward love and good deeds.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습관과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우리들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모이는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소홀히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권면합시다</a:t>
            </a:r>
            <a:r>
              <a:rPr dirty="0"/>
              <a:t>.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그날이</a:t>
            </a:r>
            <a:r>
              <a:rPr dirty="0"/>
              <a:t> </a:t>
            </a:r>
            <a:r>
              <a:rPr dirty="0" err="1"/>
              <a:t>다가오는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볼수록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합시다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00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not give up meeting together, as some are in the habit of doing,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let us encourage one another </a:t>
            </a:r>
            <a:r>
              <a:rPr lang="en-US" altLang="ko-Kore-KR" dirty="0"/>
              <a:t>--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more as you see the Day approaching.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진리에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받아들인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일부러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지으면</a:t>
            </a:r>
            <a:r>
              <a:rPr dirty="0"/>
              <a:t> </a:t>
            </a:r>
            <a:r>
              <a:rPr dirty="0" err="1"/>
              <a:t>속죄하는</a:t>
            </a:r>
            <a:r>
              <a:rPr dirty="0"/>
              <a:t> </a:t>
            </a:r>
            <a:r>
              <a:rPr dirty="0" err="1"/>
              <a:t>제사가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57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we deliberately keep on sinning after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received the knowledge of the truth, no sacrifice for sins is left,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떨리는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기다리는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대적하는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맹렬한</a:t>
            </a:r>
            <a:r>
              <a:rPr dirty="0"/>
              <a:t> </a:t>
            </a:r>
            <a:r>
              <a:rPr dirty="0" err="1"/>
              <a:t>불만이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05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only a fearful expectation of judgment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raging fire that will consume the enemies of God.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거부했던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두세</a:t>
            </a:r>
            <a:r>
              <a:rPr dirty="0"/>
              <a:t> </a:t>
            </a:r>
            <a:r>
              <a:rPr dirty="0" err="1"/>
              <a:t>증인의</a:t>
            </a:r>
            <a:r>
              <a:rPr dirty="0"/>
              <a:t> </a:t>
            </a:r>
            <a:r>
              <a:rPr dirty="0" err="1"/>
              <a:t>증언에</a:t>
            </a:r>
            <a:r>
              <a:rPr dirty="0"/>
              <a:t> </a:t>
            </a:r>
            <a:r>
              <a:rPr dirty="0" err="1"/>
              <a:t>의해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동정을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69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rejected the law of Moses died without mercy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testimony of two or three witnesses.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하물며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짓밟고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언약의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부정하게</a:t>
            </a:r>
            <a:r>
              <a:rPr dirty="0"/>
              <a:t> </a:t>
            </a:r>
            <a:r>
              <a:rPr dirty="0" err="1"/>
              <a:t>여기고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은혜의</a:t>
            </a:r>
            <a:r>
              <a:rPr dirty="0"/>
              <a:t> </a:t>
            </a: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모독한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당연히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형벌이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가혹하겠는가를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14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more severely do you think a man deserves to be punished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trampled the Son of God under foot, who has treated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an unholy thing the blood of the covenant that sanctified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has insulted the Spirit of grace?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414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제사들에는</a:t>
            </a:r>
            <a:r>
              <a:rPr dirty="0"/>
              <a:t> </a:t>
            </a:r>
            <a:r>
              <a:rPr dirty="0" err="1"/>
              <a:t>해마다</a:t>
            </a:r>
            <a:r>
              <a:rPr lang="ko-KR" altLang="en-US" dirty="0"/>
              <a:t> 죄를 생각나게 하는 것이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73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those sacrifices are </a:t>
            </a:r>
            <a:r>
              <a:rPr lang="en-US" dirty="0"/>
              <a:t>an annual reminder of sins,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556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“</a:t>
            </a:r>
            <a:r>
              <a:rPr dirty="0" err="1"/>
              <a:t>원수</a:t>
            </a:r>
            <a:r>
              <a:rPr dirty="0"/>
              <a:t> </a:t>
            </a:r>
            <a:r>
              <a:rPr dirty="0" err="1"/>
              <a:t>갚는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주겠다”라고</a:t>
            </a:r>
            <a:r>
              <a:rPr dirty="0"/>
              <a:t> </a:t>
            </a:r>
            <a:r>
              <a:rPr dirty="0" err="1"/>
              <a:t>말씀하시고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또다시</a:t>
            </a:r>
            <a:r>
              <a:rPr dirty="0"/>
              <a:t> “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심판하실</a:t>
            </a:r>
            <a:r>
              <a:rPr dirty="0"/>
              <a:t> </a:t>
            </a:r>
            <a:r>
              <a:rPr dirty="0" err="1"/>
              <a:t>것이다”라고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21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we know him who said, "It is mine to avenge; I will repay,"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again, "The Lord will judge his people."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빠져들어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일입니다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is a dreadful thing to fall into the hands of the living God.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고난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싸움을</a:t>
            </a:r>
            <a:r>
              <a:rPr dirty="0"/>
              <a:t> </a:t>
            </a:r>
            <a:r>
              <a:rPr dirty="0" err="1"/>
              <a:t>이겨</a:t>
            </a:r>
            <a:r>
              <a:rPr dirty="0"/>
              <a:t> </a:t>
            </a:r>
            <a:r>
              <a:rPr dirty="0" err="1"/>
              <a:t>낸</a:t>
            </a:r>
            <a:r>
              <a:rPr dirty="0"/>
              <a:t> </a:t>
            </a:r>
            <a:r>
              <a:rPr dirty="0" err="1"/>
              <a:t>지난날들을</a:t>
            </a:r>
            <a:r>
              <a:rPr dirty="0"/>
              <a:t> </a:t>
            </a:r>
            <a:r>
              <a:rPr dirty="0" err="1"/>
              <a:t>기억하십시오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48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those earlier days after you had received the light,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stood your ground in a great contest in the face of suffering.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때로</a:t>
            </a:r>
            <a:r>
              <a:rPr dirty="0"/>
              <a:t> </a:t>
            </a:r>
            <a:r>
              <a:rPr dirty="0" err="1"/>
              <a:t>비방과</a:t>
            </a:r>
            <a:r>
              <a:rPr dirty="0"/>
              <a:t> </a:t>
            </a:r>
            <a:r>
              <a:rPr dirty="0" err="1"/>
              <a:t>환난을</a:t>
            </a:r>
            <a:r>
              <a:rPr dirty="0"/>
              <a:t> </a:t>
            </a:r>
            <a:r>
              <a:rPr dirty="0" err="1"/>
              <a:t>당함으로</a:t>
            </a:r>
            <a:r>
              <a:rPr dirty="0"/>
              <a:t> </a:t>
            </a:r>
            <a:r>
              <a:rPr dirty="0" err="1"/>
              <a:t>공개적인</a:t>
            </a:r>
            <a:r>
              <a:rPr dirty="0"/>
              <a:t> </a:t>
            </a:r>
            <a:r>
              <a:rPr dirty="0" err="1"/>
              <a:t>구경거리가</a:t>
            </a:r>
            <a:r>
              <a:rPr dirty="0"/>
              <a:t> </a:t>
            </a:r>
            <a:r>
              <a:rPr dirty="0" err="1"/>
              <a:t>되기도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때로는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살아가는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동료가</a:t>
            </a:r>
            <a:r>
              <a:rPr dirty="0"/>
              <a:t> </a:t>
            </a:r>
            <a:r>
              <a:rPr dirty="0" err="1"/>
              <a:t>되기도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19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Sometimes you were publicly exposed to insult and persecution;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other times you stood side by side with those who were so treated.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갇힌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아파하고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재물을</a:t>
            </a:r>
            <a:r>
              <a:rPr dirty="0"/>
              <a:t> </a:t>
            </a:r>
            <a:r>
              <a:rPr dirty="0" err="1"/>
              <a:t>빼앗기는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기쁨으로</a:t>
            </a:r>
            <a:r>
              <a:rPr dirty="0"/>
              <a:t> </a:t>
            </a:r>
            <a:r>
              <a:rPr dirty="0" err="1"/>
              <a:t>감당했습니다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보다</a:t>
            </a:r>
            <a:r>
              <a:rPr dirty="0"/>
              <a:t> </a:t>
            </a:r>
            <a:r>
              <a:rPr dirty="0" err="1"/>
              <a:t>나은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재물이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알았기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30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sympathized with those in prison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joyfully accepted the confiscation of your property,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knew that you yourselves had better and lasting possessions.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담대함을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담대함이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가져올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83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do not throw away your confidence;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richly rewarded.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9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받기</a:t>
            </a:r>
            <a:r>
              <a:rPr dirty="0"/>
              <a:t> </a:t>
            </a:r>
            <a:r>
              <a:rPr dirty="0" err="1"/>
              <a:t>위해서는</a:t>
            </a:r>
            <a:r>
              <a:rPr dirty="0"/>
              <a:t> </a:t>
            </a:r>
            <a:r>
              <a:rPr dirty="0" err="1"/>
              <a:t>인내가</a:t>
            </a:r>
            <a:r>
              <a:rPr dirty="0"/>
              <a:t> </a:t>
            </a:r>
            <a:r>
              <a:rPr dirty="0" err="1"/>
              <a:t>필요합니다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89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need to persevere so that when you have done the will of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receive what he has promised.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14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“</a:t>
            </a: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잠깐</a:t>
            </a:r>
            <a:r>
              <a:rPr dirty="0"/>
              <a:t> </a:t>
            </a:r>
            <a:r>
              <a:rPr dirty="0" err="1"/>
              <a:t>후면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오실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지체하지</a:t>
            </a:r>
            <a:r>
              <a:rPr dirty="0"/>
              <a:t> </a:t>
            </a:r>
            <a:r>
              <a:rPr dirty="0" err="1"/>
              <a:t>않으실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94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in just a very little while,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who is coming will come and will not delay.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0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말미암아</a:t>
            </a:r>
            <a:r>
              <a:rPr dirty="0"/>
              <a:t> </a:t>
            </a: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뒤로</a:t>
            </a:r>
            <a:r>
              <a:rPr dirty="0"/>
              <a:t> </a:t>
            </a:r>
            <a:r>
              <a:rPr dirty="0" err="1"/>
              <a:t>물러서면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기뻐하지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합2:3-4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06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my righteous one will live by faith.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he shrinks back, I will not be pleased with him."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뒤로</a:t>
            </a:r>
            <a:r>
              <a:rPr dirty="0"/>
              <a:t> </a:t>
            </a:r>
            <a:r>
              <a:rPr dirty="0" err="1"/>
              <a:t>물러나</a:t>
            </a:r>
            <a:r>
              <a:rPr dirty="0"/>
              <a:t> </a:t>
            </a:r>
            <a:r>
              <a:rPr dirty="0" err="1"/>
              <a:t>멸망에</a:t>
            </a:r>
            <a:r>
              <a:rPr dirty="0"/>
              <a:t> </a:t>
            </a:r>
            <a:r>
              <a:rPr dirty="0" err="1"/>
              <a:t>이르는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87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we are not of those who shrink back and are destroyed,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of those who believe and are saved.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황소나</a:t>
            </a:r>
            <a:r>
              <a:rPr dirty="0"/>
              <a:t> </a:t>
            </a:r>
            <a:r>
              <a:rPr dirty="0" err="1"/>
              <a:t>염소의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제거하지</a:t>
            </a:r>
            <a:r>
              <a:rPr dirty="0"/>
              <a:t> </a:t>
            </a:r>
            <a:r>
              <a:rPr dirty="0" err="1"/>
              <a:t>못하기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227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it is impossible for the blood of bulls and goats to take away sins.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610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오시면서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제물과</a:t>
            </a:r>
            <a:r>
              <a:rPr dirty="0"/>
              <a:t> </a:t>
            </a:r>
            <a:r>
              <a:rPr dirty="0" err="1"/>
              <a:t>헌물을</a:t>
            </a:r>
            <a:r>
              <a:rPr dirty="0"/>
              <a:t> </a:t>
            </a:r>
            <a:r>
              <a:rPr dirty="0" err="1"/>
              <a:t>원하지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예비하셨습니다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57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when Christ came into the world, he said: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"Sacrifice and offering you did not desire, but a body you prepared for me;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속죄제를</a:t>
            </a:r>
            <a:r>
              <a:rPr dirty="0"/>
              <a:t> </a:t>
            </a:r>
            <a:r>
              <a:rPr dirty="0" err="1"/>
              <a:t>기뻐하지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with burnt offerings and sin offerings you were not pleased.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875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‘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하나님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두루마리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행하러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13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said, `Here I am -- it is written about me in the scroll </a:t>
            </a:r>
            <a:r>
              <a:rPr lang="en-US" altLang="ko-Kore-KR" dirty="0"/>
              <a:t>--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come to do your will, O God.'"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0561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앞에서</a:t>
            </a:r>
            <a:r>
              <a:rPr dirty="0"/>
              <a:t> “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제물과</a:t>
            </a:r>
            <a:r>
              <a:rPr dirty="0"/>
              <a:t> </a:t>
            </a:r>
            <a:r>
              <a:rPr dirty="0" err="1"/>
              <a:t>헌물과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속죄제를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원하지도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r>
              <a:rPr dirty="0" err="1"/>
              <a:t>기뻐하지도</a:t>
            </a:r>
            <a:r>
              <a:rPr dirty="0"/>
              <a:t> </a:t>
            </a:r>
            <a:r>
              <a:rPr dirty="0" err="1"/>
              <a:t>않으십니다</a:t>
            </a:r>
            <a:r>
              <a:rPr dirty="0"/>
              <a:t>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</a:t>
            </a: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그것들은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것들입니다</a:t>
            </a:r>
            <a:r>
              <a:rPr dirty="0"/>
              <a:t>)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말씀하실</a:t>
            </a:r>
            <a:r>
              <a:rPr dirty="0"/>
              <a:t> </a:t>
            </a:r>
            <a:r>
              <a:rPr dirty="0" err="1"/>
              <a:t>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25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First he said, "Sacrifices and offerings, burnt offerings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sin offerings you did not desire, nor were you pleased with them"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(although the law required them to be made).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그는</a:t>
            </a:r>
            <a:r>
              <a:rPr dirty="0"/>
              <a:t> “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행하러</a:t>
            </a:r>
            <a:r>
              <a:rPr dirty="0"/>
              <a:t> </a:t>
            </a:r>
            <a:r>
              <a:rPr dirty="0" err="1"/>
              <a:t>왔습니다”라고</a:t>
            </a:r>
            <a:r>
              <a:rPr dirty="0"/>
              <a:t> </a:t>
            </a:r>
            <a:r>
              <a:rPr dirty="0" err="1"/>
              <a:t>덧붙이셨습니다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폐기하신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세우기</a:t>
            </a:r>
            <a:r>
              <a:rPr dirty="0"/>
              <a:t> </a:t>
            </a:r>
            <a:r>
              <a:rPr dirty="0" err="1"/>
              <a:t>위함이었습니다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6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said, "Here I am, I have come to do your will."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sets aside the first to establish the second.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1833</Words>
  <Application>Microsoft Macintosh PowerPoint</Application>
  <PresentationFormat>와이드스크린</PresentationFormat>
  <Paragraphs>201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2022-09-07T17:42:38Z</dcterms:modified>
</cp:coreProperties>
</file>