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믿음은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실체며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증거입니다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6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faith is being sure of what we hope for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certain of what we do not see.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설계하시고</a:t>
            </a:r>
            <a:r>
              <a:rPr dirty="0"/>
              <a:t> </a:t>
            </a:r>
            <a:r>
              <a:rPr dirty="0" err="1"/>
              <a:t>건축하신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터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고대했기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was looking forward to the city with foundations,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architect and builder is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사라도</a:t>
            </a:r>
            <a:r>
              <a:rPr dirty="0"/>
              <a:t> </a:t>
            </a:r>
            <a:r>
              <a:rPr dirty="0" err="1"/>
              <a:t>단산됐지만</a:t>
            </a:r>
            <a:r>
              <a:rPr dirty="0"/>
              <a:t> </a:t>
            </a:r>
            <a:r>
              <a:rPr dirty="0" err="1"/>
              <a:t>임신할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분으로</a:t>
            </a:r>
            <a:r>
              <a:rPr dirty="0"/>
              <a:t> </a:t>
            </a:r>
            <a:r>
              <a:rPr dirty="0" err="1"/>
              <a:t>여겼기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Abraham, even though he was past age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Sarah herself was barren -- was enabled to become a father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considered him faithful who had made the promise.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다름없는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별과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바닷가의</a:t>
            </a:r>
            <a:r>
              <a:rPr dirty="0"/>
              <a:t> </a:t>
            </a:r>
            <a:r>
              <a:rPr dirty="0" err="1"/>
              <a:t>셀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모래와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태어났습니다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from this one man, and he as good as dead,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descendants as numerous as the stars in the sky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countless as the sand on the seashore.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살다가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못했지만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환영했으며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세상에서는</a:t>
            </a:r>
            <a:r>
              <a:rPr dirty="0"/>
              <a:t> </a:t>
            </a:r>
            <a:r>
              <a:rPr dirty="0" err="1"/>
              <a:t>외국</a:t>
            </a:r>
            <a:r>
              <a:rPr dirty="0"/>
              <a:t> </a:t>
            </a:r>
            <a:r>
              <a:rPr dirty="0" err="1"/>
              <a:t>사람이며</a:t>
            </a:r>
            <a:r>
              <a:rPr dirty="0"/>
              <a:t> </a:t>
            </a:r>
            <a:r>
              <a:rPr dirty="0" err="1"/>
              <a:t>나그네임을</a:t>
            </a:r>
            <a:r>
              <a:rPr dirty="0"/>
              <a:t> </a:t>
            </a:r>
            <a:r>
              <a:rPr dirty="0" err="1"/>
              <a:t>고백했습니다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people were still living by faith when they died.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receive the things promised;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only saw them and welcomed them from a distance.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admitted that they were aliens and strangers on earth.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자신들이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본향을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사람들임을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1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People who say such things show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they are looking for a country of their own.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떠나온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있었다면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기회가</a:t>
            </a:r>
            <a:r>
              <a:rPr dirty="0"/>
              <a:t> </a:t>
            </a:r>
            <a:r>
              <a:rPr dirty="0" err="1"/>
              <a:t>있었을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had been thinking of the country they had left,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have had opportunity to return.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사모하는데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하나님께서도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예비하셨습니다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they were longing for a better country -- a heavenly 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God is not ashamed to be called their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prepared a city for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약속들을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사람이면서도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외아들을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바치려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4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Abraham, when God tested him, offered Isaac as a sacrifice.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had received the promises was about to sacrifice his one and only son,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60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자손이라고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이삭으로</a:t>
            </a:r>
            <a:r>
              <a:rPr dirty="0"/>
              <a:t> </a:t>
            </a:r>
            <a:r>
              <a:rPr dirty="0" err="1"/>
              <a:t>말미암을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8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God had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through Isaac that your offspring will be reckoned."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살리실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생각했습니다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돌려받은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Abraham reasoned that God could raise the dead,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figuratively speaking, he did receive Isaac back from death.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what the ancients were commended for.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이삭은</a:t>
            </a:r>
            <a:r>
              <a:rPr dirty="0"/>
              <a:t> </a:t>
            </a:r>
            <a:r>
              <a:rPr dirty="0" err="1"/>
              <a:t>장래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야곱과</a:t>
            </a:r>
            <a:r>
              <a:rPr dirty="0"/>
              <a:t> </a:t>
            </a:r>
            <a:r>
              <a:rPr dirty="0" err="1"/>
              <a:t>에서를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59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Isaac blessed Jacob and Esau in regard to their future.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야곱은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축복했으며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지팡이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기대며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Jacob, when he was dying, blessed each of Joseph's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worshiped as he leaned on the top of his staff.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말했고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뼈에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지시했습니다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09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Joseph, when his end was near,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spoke about the exodus of the Israelites from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instructions about his bones.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부모는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출생했을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석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숨겼습니다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남다른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무서워하지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Moses' parents hid him for three months after he was born,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saw he was no ordinary child,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not afraid of the king's edict.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자란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딸의</a:t>
            </a:r>
            <a:r>
              <a:rPr dirty="0"/>
              <a:t> </a:t>
            </a:r>
            <a:r>
              <a:rPr dirty="0" err="1"/>
              <a:t>아들이라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거부했습니다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8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Moses, when he had grown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refused to be known as the son of Pharaoh's daughter.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쾌락을</a:t>
            </a:r>
            <a:r>
              <a:rPr dirty="0"/>
              <a:t> </a:t>
            </a:r>
            <a:r>
              <a:rPr dirty="0" err="1"/>
              <a:t>즐기는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고난받기를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좋아했습니다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0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chose to be mistreated along with the people of God rather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to enjoy the pleasures of sin for a short time.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수모를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보화보다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가치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여겼습니다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바라보았기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2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regarded disgrace for the sake of Christ as of greater value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the treasures of Egypt, because he was looking ahead to his reward.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인내했습니다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5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he left Egypt, not fearing the king's anger; he persevered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saw him who is invisible.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유월절과</a:t>
            </a:r>
            <a:r>
              <a:rPr dirty="0"/>
              <a:t>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의식을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3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he kept the Passover and the sprinkling of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destroyer of the firstborn would not touch the firstborn of Israel.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건너듯</a:t>
            </a:r>
            <a:r>
              <a:rPr dirty="0"/>
              <a:t> </a:t>
            </a:r>
            <a:r>
              <a:rPr dirty="0" err="1"/>
              <a:t>홍해를</a:t>
            </a:r>
            <a:r>
              <a:rPr dirty="0"/>
              <a:t> </a:t>
            </a:r>
            <a:r>
              <a:rPr dirty="0" err="1"/>
              <a:t>건넜습니다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행하려다가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the people passed through the Red Sea as on dry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Egyptians tried to do so, they were drowned.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창조됐고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지어지지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2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we understand that the universe was formed at God's command,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what is seen was not made out of what was visible.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95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돌자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1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the walls of Jericho fell,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people had marched around them for seven days.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기생</a:t>
            </a:r>
            <a:r>
              <a:rPr dirty="0"/>
              <a:t> </a:t>
            </a:r>
            <a:r>
              <a:rPr dirty="0" err="1"/>
              <a:t>라합은</a:t>
            </a:r>
            <a:r>
              <a:rPr dirty="0"/>
              <a:t> </a:t>
            </a:r>
            <a:r>
              <a:rPr dirty="0" err="1"/>
              <a:t>정탐꾼들을</a:t>
            </a:r>
            <a:r>
              <a:rPr dirty="0"/>
              <a:t> 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맞아들여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불순종한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the prostitute Rahab, because she welcomed the spies,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not killed with those who were disobedient.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91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기드온</a:t>
            </a:r>
            <a:r>
              <a:rPr dirty="0"/>
              <a:t>, </a:t>
            </a:r>
            <a:r>
              <a:rPr dirty="0" err="1"/>
              <a:t>바락</a:t>
            </a:r>
            <a:r>
              <a:rPr dirty="0"/>
              <a:t>, </a:t>
            </a:r>
            <a:r>
              <a:rPr dirty="0" err="1"/>
              <a:t>삼손</a:t>
            </a:r>
            <a:r>
              <a:rPr dirty="0"/>
              <a:t>, </a:t>
            </a:r>
            <a:r>
              <a:rPr dirty="0" err="1"/>
              <a:t>입다</a:t>
            </a:r>
            <a:r>
              <a:rPr dirty="0"/>
              <a:t>,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사무엘과</a:t>
            </a:r>
            <a:r>
              <a:rPr dirty="0"/>
              <a:t> </a:t>
            </a:r>
            <a:r>
              <a:rPr dirty="0" err="1"/>
              <a:t>예언자들에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이야기하자면</a:t>
            </a:r>
            <a:r>
              <a:rPr dirty="0"/>
              <a:t> </a:t>
            </a: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모자랄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more shall I say?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have time to tell about Gideon, Barak, Samson,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Jephthah, David, Samuel and the prophets,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정복하기도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약속들을</a:t>
            </a:r>
            <a:r>
              <a:rPr dirty="0"/>
              <a:t> </a:t>
            </a:r>
            <a:r>
              <a:rPr dirty="0" err="1"/>
              <a:t>받기도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사자들의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막기도</a:t>
            </a:r>
            <a:r>
              <a:rPr dirty="0"/>
              <a:t>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2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through faith conquered kingdoms, administered justice,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gained what was promised; who shut the mouths of lions,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꺾기도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칼날을</a:t>
            </a:r>
            <a:r>
              <a:rPr dirty="0"/>
              <a:t> </a:t>
            </a:r>
            <a:r>
              <a:rPr dirty="0" err="1"/>
              <a:t>피하기도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전쟁에서</a:t>
            </a:r>
            <a:r>
              <a:rPr dirty="0"/>
              <a:t> </a:t>
            </a:r>
            <a:r>
              <a:rPr dirty="0" err="1"/>
              <a:t>용맹한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물리치기도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quenched the fury of the flames, and escaped the edge of the sword;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weakness was turned to strength;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became powerful in battle and routed foreign armies.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부활로</a:t>
            </a:r>
            <a:r>
              <a:rPr dirty="0"/>
              <a:t> </a:t>
            </a:r>
            <a:r>
              <a:rPr dirty="0" err="1"/>
              <a:t>되돌려</a:t>
            </a:r>
            <a:r>
              <a:rPr dirty="0"/>
              <a:t> </a:t>
            </a:r>
            <a:r>
              <a:rPr dirty="0" err="1"/>
              <a:t>받기도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고문을</a:t>
            </a:r>
            <a:r>
              <a:rPr dirty="0"/>
              <a:t> </a:t>
            </a:r>
            <a:r>
              <a:rPr dirty="0" err="1"/>
              <a:t>당했지만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삶으로</a:t>
            </a:r>
            <a:r>
              <a:rPr dirty="0"/>
              <a:t> </a:t>
            </a:r>
            <a:r>
              <a:rPr dirty="0" err="1"/>
              <a:t>부활하기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풀려나기를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3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Women received back their dead, raised to life again.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were tortured and refused to be released,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might gain a better resurrection.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조롱과</a:t>
            </a:r>
            <a:r>
              <a:rPr dirty="0"/>
              <a:t> </a:t>
            </a:r>
            <a:r>
              <a:rPr dirty="0" err="1"/>
              <a:t>채찍질을</a:t>
            </a:r>
            <a:r>
              <a:rPr dirty="0"/>
              <a:t> </a:t>
            </a:r>
            <a:r>
              <a:rPr dirty="0" err="1"/>
              <a:t>당했으며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결박되고</a:t>
            </a:r>
            <a:r>
              <a:rPr dirty="0"/>
              <a:t> </a:t>
            </a:r>
            <a:r>
              <a:rPr dirty="0" err="1"/>
              <a:t>투옥되기까지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59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faced jeers and flogging,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still others were chained and put in prison.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돌에</a:t>
            </a:r>
            <a:r>
              <a:rPr dirty="0"/>
              <a:t> </a:t>
            </a:r>
            <a:r>
              <a:rPr dirty="0" err="1"/>
              <a:t>맞았고</a:t>
            </a:r>
            <a:r>
              <a:rPr dirty="0"/>
              <a:t> </a:t>
            </a:r>
            <a:r>
              <a:rPr dirty="0" err="1"/>
              <a:t>톱질을</a:t>
            </a:r>
            <a:r>
              <a:rPr dirty="0"/>
              <a:t> </a:t>
            </a:r>
            <a:r>
              <a:rPr dirty="0" err="1"/>
              <a:t>당했고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가죽과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</a:t>
            </a:r>
            <a:r>
              <a:rPr dirty="0" err="1"/>
              <a:t>가죽을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떠돌아다녔으며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가난했고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당했고</a:t>
            </a:r>
            <a:r>
              <a:rPr dirty="0"/>
              <a:t> </a:t>
            </a:r>
            <a:r>
              <a:rPr dirty="0" err="1"/>
              <a:t>학대를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49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stoned; they were sawed in two;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put to death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about in sheepskins and goatskins,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destitute, persecuted and mistreated --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(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.)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광야와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동굴과</a:t>
            </a:r>
            <a:r>
              <a:rPr dirty="0"/>
              <a:t> </a:t>
            </a:r>
            <a:r>
              <a:rPr dirty="0" err="1"/>
              <a:t>땅굴</a:t>
            </a:r>
            <a:r>
              <a:rPr dirty="0"/>
              <a:t> </a:t>
            </a:r>
            <a:r>
              <a:rPr dirty="0" err="1"/>
              <a:t>등에서</a:t>
            </a:r>
            <a:r>
              <a:rPr dirty="0"/>
              <a:t> </a:t>
            </a:r>
            <a:r>
              <a:rPr dirty="0" err="1"/>
              <a:t>떠돌며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1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was not worthy of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wandered in deserts and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caves and holes in the ground.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받았지만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54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all commended for their faith,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none of them received what had been promised.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아벨은</a:t>
            </a:r>
            <a:r>
              <a:rPr dirty="0"/>
              <a:t> </a:t>
            </a:r>
            <a:r>
              <a:rPr dirty="0" err="1"/>
              <a:t>가인보다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의롭다는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하나님께서 그의 예물에 대해 인정해 주셨습니다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그는 죽었지만 믿음으로 여전히 말하고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35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Abel offered God a better sacrifice than Cain did.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he was commended as a righteous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God spoke well of his offerings. And by faith he still speaks,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he is dead.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예비해</a:t>
            </a:r>
            <a:r>
              <a:rPr dirty="0"/>
              <a:t> </a:t>
            </a:r>
            <a:r>
              <a:rPr dirty="0" err="1"/>
              <a:t>놓으심으로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없이는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온전해지지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2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had planned something better for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only together with us would they be made perfect.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에녹은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들림을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데려가셨기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들려가기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기쁘시게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사람이라는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5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Enoch was taken from this life, so that he did not experience death;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could not be found, because God had taken him away.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before he was taken, he was commended as one who pleased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없이는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나아가는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상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분임을</a:t>
            </a:r>
            <a:r>
              <a:rPr dirty="0"/>
              <a:t> </a:t>
            </a:r>
            <a:r>
              <a:rPr dirty="0" err="1"/>
              <a:t>믿어야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0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without faith it is impossible to please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anyone who comes to him must believe that he exists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rewards those who earnestly seek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노아는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경외함으로</a:t>
            </a:r>
            <a:r>
              <a:rPr dirty="0"/>
              <a:t> </a:t>
            </a:r>
            <a:r>
              <a:rPr dirty="0" err="1"/>
              <a:t>방주를</a:t>
            </a:r>
            <a:r>
              <a:rPr dirty="0"/>
              <a:t> </a:t>
            </a:r>
            <a:r>
              <a:rPr dirty="0" err="1"/>
              <a:t>지었으며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단죄했습니다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상속자가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2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Noah, when warned about things not yet seen,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n holy fear built an ark to save his family. By his faith he condemned the world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heir of the righteousness </a:t>
            </a:r>
            <a:r>
              <a:rPr lang="ko-KR" altLang="en-US" dirty="0"/>
              <a:t> </a:t>
            </a:r>
            <a:r>
              <a:rPr dirty="0"/>
              <a:t>that comes by faith.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받았을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순종해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유업으로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3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Abraham, when called to go to a place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later receive as his inheritance, obeyed and went,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he did not know where he was going.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약속의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머물렀는데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faith he made his home in the promised land like a stranger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foreign country; he lived in tents, as did Isaac and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heirs with him of the same promise.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2078</Words>
  <Application>Microsoft Macintosh PowerPoint</Application>
  <PresentationFormat>와이드스크린</PresentationFormat>
  <Paragraphs>228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131</cp:revision>
  <dcterms:created xsi:type="dcterms:W3CDTF">2019-02-17T10:11:46Z</dcterms:created>
  <dcterms:modified xsi:type="dcterms:W3CDTF">2022-09-07T17:46:28Z</dcterms:modified>
</cp:coreProperties>
</file>