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둘러싼</a:t>
            </a:r>
            <a:r>
              <a:rPr dirty="0"/>
              <a:t> </a:t>
            </a:r>
            <a:r>
              <a:rPr dirty="0" err="1"/>
              <a:t>구름같이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증인들이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짐과</a:t>
            </a:r>
            <a:r>
              <a:rPr dirty="0"/>
              <a:t> </a:t>
            </a:r>
            <a:r>
              <a:rPr dirty="0" err="1"/>
              <a:t>얽매이기</a:t>
            </a:r>
            <a:r>
              <a:rPr dirty="0"/>
              <a:t> </a:t>
            </a:r>
            <a:r>
              <a:rPr dirty="0" err="1"/>
              <a:t>쉬운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인내로써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놓인</a:t>
            </a:r>
            <a:r>
              <a:rPr dirty="0"/>
              <a:t> </a:t>
            </a:r>
            <a:r>
              <a:rPr dirty="0" err="1"/>
              <a:t>경주를</a:t>
            </a:r>
            <a:r>
              <a:rPr dirty="0"/>
              <a:t> </a:t>
            </a:r>
            <a:r>
              <a:rPr dirty="0" err="1"/>
              <a:t>합시다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50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since we are surrounded by such a great cloud of witnesses,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throw off everything that hinders and the sin that so easily entangles,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us run with perseverance the race marked out for us.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9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좋다고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연단하지만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영의</a:t>
            </a:r>
            <a:r>
              <a:rPr dirty="0"/>
              <a:t> </a:t>
            </a: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유익을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거룩하심에</a:t>
            </a:r>
            <a:r>
              <a:rPr dirty="0"/>
              <a:t> </a:t>
            </a:r>
            <a:r>
              <a:rPr dirty="0" err="1"/>
              <a:t>참여하도록</a:t>
            </a:r>
            <a:r>
              <a:rPr dirty="0"/>
              <a:t> </a:t>
            </a:r>
            <a:r>
              <a:rPr dirty="0" err="1"/>
              <a:t>연단하십니다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64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fathers disciplined us for a little while as they thought best;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disciplines us for our good, that we may share in his holiness.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연단이</a:t>
            </a:r>
            <a:r>
              <a:rPr dirty="0"/>
              <a:t> </a:t>
            </a:r>
            <a:r>
              <a:rPr dirty="0" err="1"/>
              <a:t>당시에는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괴로움으로</a:t>
            </a:r>
            <a:r>
              <a:rPr dirty="0"/>
              <a:t> </a:t>
            </a:r>
            <a:r>
              <a:rPr dirty="0" err="1"/>
              <a:t>보이지만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나중에는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연단된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평화의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1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discipline seems pleasant at the time, but painful.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 on, however, it produces a harvest of righteousness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peace for those who have been trained by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8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피곤한</a:t>
            </a:r>
            <a:r>
              <a:rPr dirty="0"/>
              <a:t> </a:t>
            </a:r>
            <a:r>
              <a:rPr dirty="0" err="1"/>
              <a:t>팔과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2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strengthen your feeble arms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weak knees.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절뚝거리는</a:t>
            </a:r>
            <a:r>
              <a:rPr dirty="0"/>
              <a:t> </a:t>
            </a:r>
            <a:r>
              <a:rPr dirty="0" err="1"/>
              <a:t>다리로</a:t>
            </a:r>
            <a:r>
              <a:rPr dirty="0"/>
              <a:t> </a:t>
            </a:r>
            <a:r>
              <a:rPr dirty="0" err="1"/>
              <a:t>어긋나지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치유함을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level paths for your feet,"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lame may not be disabled,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rather healed.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화평과</a:t>
            </a:r>
            <a:r>
              <a:rPr dirty="0"/>
              <a:t>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추구하십시오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</a:t>
            </a:r>
            <a:r>
              <a:rPr dirty="0"/>
              <a:t> </a:t>
            </a:r>
            <a:r>
              <a:rPr dirty="0" err="1"/>
              <a:t>없이는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4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every effort to live in peace with all men and to be holy;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holiness no one will see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은혜에</a:t>
            </a:r>
            <a:r>
              <a:rPr dirty="0"/>
              <a:t> </a:t>
            </a:r>
            <a:r>
              <a:rPr dirty="0" err="1"/>
              <a:t>이르지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주의하십시오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뿌리가</a:t>
            </a:r>
            <a:r>
              <a:rPr dirty="0"/>
              <a:t> </a:t>
            </a:r>
            <a:r>
              <a:rPr dirty="0" err="1"/>
              <a:t>돋아나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일으키고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더럽혀지지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7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to it that no one misses the grace of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no bitter root grows up to cause trouble and defile many.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음행하는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음식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장자권을</a:t>
            </a:r>
            <a:r>
              <a:rPr dirty="0"/>
              <a:t> </a:t>
            </a:r>
            <a:r>
              <a:rPr dirty="0" err="1"/>
              <a:t>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에서와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세속적인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살피십시오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6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that no one is sexually immoral, or is godless like Esau,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for a single meal sold his inheritance rights as the oldest son.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에서는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상속받고</a:t>
            </a:r>
            <a:r>
              <a:rPr dirty="0"/>
              <a:t> </a:t>
            </a:r>
            <a:r>
              <a:rPr dirty="0" err="1"/>
              <a:t>싶어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r>
              <a:rPr dirty="0" err="1"/>
              <a:t>거절당했습니다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눈물로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구했지만</a:t>
            </a:r>
            <a:r>
              <a:rPr dirty="0"/>
              <a:t> </a:t>
            </a:r>
            <a:r>
              <a:rPr dirty="0" err="1"/>
              <a:t>회개할</a:t>
            </a:r>
            <a:r>
              <a:rPr dirty="0"/>
              <a:t> </a:t>
            </a:r>
            <a:r>
              <a:rPr dirty="0" err="1"/>
              <a:t>기회를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22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Afterward, as you know, when he wanted to inherit this blessing,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rejected. He could bring about no change of mind,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he sought the blessing with tears.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</a:t>
            </a:r>
            <a:r>
              <a:rPr dirty="0" err="1"/>
              <a:t>도착한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타오르며</a:t>
            </a:r>
            <a:r>
              <a:rPr dirty="0"/>
              <a:t> </a:t>
            </a:r>
            <a:r>
              <a:rPr dirty="0" err="1"/>
              <a:t>어둡고</a:t>
            </a:r>
            <a:r>
              <a:rPr dirty="0"/>
              <a:t> </a:t>
            </a:r>
            <a:r>
              <a:rPr dirty="0" err="1"/>
              <a:t>깜깜하며</a:t>
            </a:r>
            <a:r>
              <a:rPr dirty="0"/>
              <a:t> </a:t>
            </a:r>
            <a:r>
              <a:rPr dirty="0" err="1"/>
              <a:t>폭풍과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5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come to a mountain that can be touched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is burning with fire; to darkness, gloom and storm;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나팔소리와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들리는</a:t>
            </a:r>
            <a:r>
              <a:rPr dirty="0"/>
              <a:t> </a:t>
            </a:r>
            <a:r>
              <a:rPr dirty="0" err="1"/>
              <a:t>곳과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자기들에게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말씀하지</a:t>
            </a:r>
            <a:r>
              <a:rPr dirty="0"/>
              <a:t> </a:t>
            </a:r>
            <a:r>
              <a:rPr dirty="0" err="1"/>
              <a:t>않기를</a:t>
            </a:r>
            <a:r>
              <a:rPr dirty="0"/>
              <a:t> </a:t>
            </a:r>
            <a:r>
              <a:rPr dirty="0" err="1"/>
              <a:t>애원했습니다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3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trumpet blast or to such a voice speaking words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those who heard it begged that no further word be spoken to them,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64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믿음의</a:t>
            </a:r>
            <a:r>
              <a:rPr dirty="0"/>
              <a:t> </a:t>
            </a:r>
            <a:r>
              <a:rPr dirty="0" err="1"/>
              <a:t>창시자요</a:t>
            </a:r>
            <a:r>
              <a:rPr dirty="0"/>
              <a:t> </a:t>
            </a:r>
            <a:r>
              <a:rPr dirty="0" err="1"/>
              <a:t>완성자신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바라봅시다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개의치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십자가를</a:t>
            </a:r>
            <a:r>
              <a:rPr dirty="0"/>
              <a:t> </a:t>
            </a:r>
            <a:r>
              <a:rPr dirty="0" err="1"/>
              <a:t>참으셨습니다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</a:t>
            </a:r>
            <a:r>
              <a:rPr dirty="0" err="1"/>
              <a:t>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1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fix our eyes on Jesus, the author and perfecter of our faith,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for the joy set before him endured the cross, scorning its shame,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sat down at the right hand of the throne of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“</a:t>
            </a:r>
            <a:r>
              <a:rPr dirty="0" err="1"/>
              <a:t>짐승이라도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닿으면</a:t>
            </a:r>
            <a:r>
              <a:rPr dirty="0"/>
              <a:t> </a:t>
            </a:r>
            <a:r>
              <a:rPr dirty="0" err="1"/>
              <a:t>돌에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하라”고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감당하지</a:t>
            </a:r>
            <a:r>
              <a:rPr dirty="0"/>
              <a:t> </a:t>
            </a:r>
            <a:r>
              <a:rPr dirty="0" err="1"/>
              <a:t>못했기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9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could not bear what was commanded: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even an animal touches the mountain, it must be stoned."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43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광경이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무서웠던지</a:t>
            </a:r>
            <a:r>
              <a:rPr dirty="0"/>
              <a:t> </a:t>
            </a:r>
            <a:r>
              <a:rPr dirty="0" err="1"/>
              <a:t>모세도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두렵고</a:t>
            </a:r>
            <a:r>
              <a:rPr dirty="0"/>
              <a:t> </a:t>
            </a:r>
            <a:r>
              <a:rPr dirty="0" err="1"/>
              <a:t>떨린다”라고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3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sight was so terrifying that Moses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trembling with fear."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</a:t>
            </a:r>
            <a:r>
              <a:rPr dirty="0" err="1"/>
              <a:t>다다른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도시인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예루살렘입니다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잔치에</a:t>
            </a:r>
            <a:r>
              <a:rPr dirty="0"/>
              <a:t> </a:t>
            </a:r>
            <a:r>
              <a:rPr dirty="0" err="1"/>
              <a:t>운집한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천사들의</a:t>
            </a:r>
            <a:r>
              <a:rPr dirty="0"/>
              <a:t> </a:t>
            </a:r>
            <a:r>
              <a:rPr dirty="0" err="1"/>
              <a:t>무리와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4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come to Mount Zion,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heavenly Jerusalem, the city of the living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come to thousands upon thousands of angels in joyful assembly,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장자들의</a:t>
            </a:r>
            <a:r>
              <a:rPr dirty="0"/>
              <a:t> </a:t>
            </a:r>
            <a:r>
              <a:rPr dirty="0" err="1"/>
              <a:t>교회와</a:t>
            </a:r>
            <a:r>
              <a:rPr dirty="0"/>
              <a:t> </a:t>
            </a:r>
            <a:r>
              <a:rPr dirty="0" err="1"/>
              <a:t>만물의</a:t>
            </a:r>
            <a:r>
              <a:rPr dirty="0"/>
              <a:t> </a:t>
            </a:r>
            <a:r>
              <a:rPr dirty="0" err="1"/>
              <a:t>심판주이신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완전하게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의인들의</a:t>
            </a:r>
            <a:r>
              <a:rPr dirty="0"/>
              <a:t> </a:t>
            </a:r>
            <a:r>
              <a:rPr dirty="0" err="1"/>
              <a:t>영들과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01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church of the firstborn, whose names are written in heaven.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come to God, the judge of all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spirits of righteous men made perfect,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중보자이신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아벨의</a:t>
            </a:r>
            <a:r>
              <a:rPr dirty="0"/>
              <a:t> </a:t>
            </a:r>
            <a:r>
              <a:rPr dirty="0" err="1"/>
              <a:t>피보다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lang="ko-KR" altLang="en-US" dirty="0"/>
              <a:t>예수께서 뿌리신 피에 이르렀습니다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9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Jesus the mediator of a new covenant,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sprinkled blood that speaks a better word than the blood of Abel.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53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거역하지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경고하신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거역한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피하지</a:t>
            </a:r>
            <a:r>
              <a:rPr dirty="0"/>
              <a:t> </a:t>
            </a:r>
            <a:r>
              <a:rPr dirty="0" err="1"/>
              <a:t>못했다면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경고하시는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배척하고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34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to it that you do not refuse him who speaks.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did not escape when they refused him who warned them on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less will we, if we turn away from him who warns us from heaven?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흔들었지만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약속해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땅뿐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하늘까지도</a:t>
            </a:r>
            <a:r>
              <a:rPr dirty="0"/>
              <a:t> </a:t>
            </a:r>
            <a:r>
              <a:rPr dirty="0" err="1"/>
              <a:t>흔들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81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his voice shook the earth, but now he has promised,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"Once more I will shake not only the earth but also the heavens."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이</a:t>
            </a:r>
            <a:r>
              <a:rPr dirty="0"/>
              <a:t> ‘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번’이라</a:t>
            </a:r>
            <a:r>
              <a:rPr dirty="0"/>
              <a:t> </a:t>
            </a:r>
            <a:r>
              <a:rPr dirty="0" err="1"/>
              <a:t>함은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두려고</a:t>
            </a:r>
            <a:r>
              <a:rPr dirty="0"/>
              <a:t> </a:t>
            </a:r>
            <a:r>
              <a:rPr dirty="0" err="1"/>
              <a:t>흔들리는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피조물들을</a:t>
            </a:r>
            <a:r>
              <a:rPr dirty="0"/>
              <a:t> </a:t>
            </a:r>
            <a:r>
              <a:rPr dirty="0" err="1"/>
              <a:t>제거해</a:t>
            </a:r>
            <a:r>
              <a:rPr dirty="0"/>
              <a:t> </a:t>
            </a:r>
            <a:r>
              <a:rPr dirty="0" err="1"/>
              <a:t>버리시려는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9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"once more" indicate the removing of what can be shaken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created things -- so that what cannot be shaken may remain.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받았으니</a:t>
            </a:r>
            <a:r>
              <a:rPr dirty="0"/>
              <a:t> </a:t>
            </a:r>
            <a:r>
              <a:rPr dirty="0" err="1"/>
              <a:t>감사합시다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경건함과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합당하게</a:t>
            </a:r>
            <a:r>
              <a:rPr dirty="0"/>
              <a:t> </a:t>
            </a:r>
            <a:r>
              <a:rPr dirty="0" err="1"/>
              <a:t>섬깁시다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3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since we are receiving a kingdom that cannot be shaken,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be thankful, and so worship God acceptably with reverence and awe,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우리 하나님께서는 태워 없애는 불이시기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our "God is a consuming fire."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7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거역하는</a:t>
            </a:r>
            <a:r>
              <a:rPr dirty="0"/>
              <a:t> </a:t>
            </a:r>
            <a:r>
              <a:rPr dirty="0" err="1"/>
              <a:t>죄인들을</a:t>
            </a:r>
            <a:r>
              <a:rPr dirty="0"/>
              <a:t> </a:t>
            </a:r>
            <a:r>
              <a:rPr dirty="0" err="1"/>
              <a:t>참으신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생각하십시오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지쳐</a:t>
            </a:r>
            <a:r>
              <a:rPr dirty="0"/>
              <a:t> </a:t>
            </a:r>
            <a:r>
              <a:rPr dirty="0" err="1"/>
              <a:t>낙심하지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him who endured such opposition from sinful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will not grow weary and lose heart.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싸웠지만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흘릴</a:t>
            </a:r>
            <a:r>
              <a:rPr dirty="0"/>
              <a:t> </a:t>
            </a:r>
            <a:r>
              <a:rPr dirty="0" err="1"/>
              <a:t>정도로</a:t>
            </a:r>
            <a:r>
              <a:rPr dirty="0"/>
              <a:t> </a:t>
            </a:r>
            <a:r>
              <a:rPr dirty="0" err="1"/>
              <a:t>대항하지는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62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struggle against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yet resisted to the point of shedding your blood.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대하듯이</a:t>
            </a:r>
            <a:r>
              <a:rPr dirty="0"/>
              <a:t>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여러분에게 하신 권면의 말씀을 잊었습니다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이르시기를</a:t>
            </a:r>
            <a:r>
              <a:rPr dirty="0"/>
              <a:t>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가볍게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그가 책망하실 때 낙심하지 마라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3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forgotten that word of encouragement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addresses you as sons: "My son, do not make light of the Lord's discipline,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lose heart when he rebukes you,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42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사랑하시는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연단하시고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아들로</a:t>
            </a:r>
            <a:r>
              <a:rPr dirty="0"/>
              <a:t> </a:t>
            </a:r>
            <a:r>
              <a:rPr dirty="0" err="1"/>
              <a:t>받으신</a:t>
            </a:r>
            <a:r>
              <a:rPr dirty="0"/>
              <a:t> </a:t>
            </a:r>
            <a:r>
              <a:rPr dirty="0" err="1"/>
              <a:t>사람들마다</a:t>
            </a:r>
            <a:r>
              <a:rPr dirty="0"/>
              <a:t> </a:t>
            </a:r>
            <a:r>
              <a:rPr dirty="0" err="1"/>
              <a:t>채찍질하신다</a:t>
            </a:r>
            <a:r>
              <a:rPr dirty="0"/>
              <a:t>” 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9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disciplines those he loves,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punishes everyone he accepts as a son."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연단을</a:t>
            </a:r>
            <a:r>
              <a:rPr dirty="0"/>
              <a:t> </a:t>
            </a:r>
            <a:r>
              <a:rPr dirty="0" err="1"/>
              <a:t>견뎌</a:t>
            </a:r>
            <a:r>
              <a:rPr dirty="0"/>
              <a:t> </a:t>
            </a:r>
            <a:r>
              <a:rPr dirty="0" err="1"/>
              <a:t>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아들들같이</a:t>
            </a:r>
            <a:r>
              <a:rPr dirty="0"/>
              <a:t> </a:t>
            </a:r>
            <a:r>
              <a:rPr dirty="0" err="1"/>
              <a:t>대하십니다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연단하지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96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Endure hardship as discipline;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is treating you as sons.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 son is not disciplined by his father?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연단을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사생자며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00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not disciplined (and everyone undergoes discipline),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are illegitimate children and not true sons.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8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연단하는</a:t>
            </a:r>
            <a:r>
              <a:rPr dirty="0"/>
              <a:t>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모시고</a:t>
            </a:r>
            <a:r>
              <a:rPr dirty="0"/>
              <a:t> </a:t>
            </a:r>
            <a:r>
              <a:rPr dirty="0" err="1"/>
              <a:t>그분들을</a:t>
            </a:r>
            <a:r>
              <a:rPr dirty="0"/>
              <a:t> </a:t>
            </a:r>
            <a:r>
              <a:rPr dirty="0" err="1"/>
              <a:t>존경합니다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영의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복종하며</a:t>
            </a:r>
            <a:r>
              <a:rPr dirty="0"/>
              <a:t> </a:t>
            </a:r>
            <a:r>
              <a:rPr dirty="0" err="1"/>
              <a:t>살아야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1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we have all had human fathers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disciplined us and we respected them for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should we submit to the Father of our spirits and live!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1502</Words>
  <Application>Microsoft Macintosh PowerPoint</Application>
  <PresentationFormat>와이드스크린</PresentationFormat>
  <Paragraphs>163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2022-09-07T17:48:27Z</dcterms:modified>
</cp:coreProperties>
</file>