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형제 사랑하기를 지속하십시오.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Keep on loving each other as brothers.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제단이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권한이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4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an altar from which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minister at the tabernacle have no right to eat.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피는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지성소로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들어가고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불태워지기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5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priest carries the blood of animals into the Most Holy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as a sin offering, but the bodies are burned outside the camp.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예수께서도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하시려고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Jesus also suffered outside the city gate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the people holy through his own blood.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치욕을</a:t>
            </a:r>
            <a:r>
              <a:rPr dirty="0"/>
              <a:t> </a:t>
            </a:r>
            <a:r>
              <a:rPr dirty="0" err="1"/>
              <a:t>짊어지고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나아갑시다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9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us, then, go to him outside the camp,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bearing the disgrace he bore.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도시가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도시를</a:t>
            </a:r>
            <a:r>
              <a:rPr dirty="0"/>
              <a:t> </a:t>
            </a:r>
            <a:r>
              <a:rPr dirty="0" err="1"/>
              <a:t>갈망하고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4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here we do not have an enduring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are looking for the city that is to come.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찬양의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드립시다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고백하는</a:t>
            </a:r>
            <a:r>
              <a:rPr dirty="0"/>
              <a:t>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열매입니다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3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Jesus, therefore, let us continually offer to God a sacrifice of praise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fruit of lips that confess his name.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선행과</a:t>
            </a:r>
            <a:r>
              <a:rPr dirty="0"/>
              <a:t> </a:t>
            </a:r>
            <a:r>
              <a:rPr dirty="0" err="1"/>
              <a:t>나눔을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기뻐하십니다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forget to do good and to share with others,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with such sacrifices God is pleased.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신뢰하고</a:t>
            </a:r>
            <a:r>
              <a:rPr dirty="0"/>
              <a:t> </a:t>
            </a:r>
            <a:r>
              <a:rPr dirty="0" err="1"/>
              <a:t>순종하십시오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자신들이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아뢰야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사람들인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근심함으로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8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Obey your leaders and submit to their authority.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keep watch over you as men who must give an account.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Obey them so that their work will be a joy,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a burden, for that would be of no advantage to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확신합니다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for us. We are sure that we have a clear conscience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desire to live honorably in every way.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7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particularly urge you to pray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may be restored to you soon.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나그네</a:t>
            </a:r>
            <a:r>
              <a:rPr dirty="0"/>
              <a:t> </a:t>
            </a:r>
            <a:r>
              <a:rPr dirty="0" err="1"/>
              <a:t>대접하기를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나그네를</a:t>
            </a:r>
            <a:r>
              <a:rPr dirty="0"/>
              <a:t> </a:t>
            </a:r>
            <a:r>
              <a:rPr dirty="0" err="1"/>
              <a:t>대접하다가</a:t>
            </a:r>
            <a:r>
              <a:rPr dirty="0"/>
              <a:t> </a:t>
            </a:r>
            <a:r>
              <a:rPr dirty="0" err="1"/>
              <a:t>자기도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대접했습니다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forget to entertain strangers,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by so doing some people have entertained angels without knowing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평강의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양들의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목자이신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분이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2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God of peace, who through the blood of the eternal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covenant brought back from the dead our Lord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great Shepherd of the sheep,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온전케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행하시기를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영원무궁하기를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equip you with everything good for doing his will, and may he work in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pleasing to him, through Jesus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be glory for ever and ever. Amen.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20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권합니다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 권면의 말을 용납하십시오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간단히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5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Brothers, I urge you to bear with my word of exhortation,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written you only a short letter.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디모데가</a:t>
            </a:r>
            <a:r>
              <a:rPr dirty="0"/>
              <a:t> </a:t>
            </a:r>
            <a:r>
              <a:rPr dirty="0" err="1"/>
              <a:t>석방된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5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you to know that our brother Timothy has been released.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arrives soon, I will come with him to see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지도하는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성도들에게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이탈리아에서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Greet all your leaders and all God's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from Italy send you their greetings.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은혜가 여러분 모두와 함께하기를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Grace be with you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사람들이니</a:t>
            </a:r>
            <a:r>
              <a:rPr dirty="0"/>
              <a:t> </a:t>
            </a:r>
            <a:r>
              <a:rPr dirty="0" err="1"/>
              <a:t>학대받는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those in prison as if you were their fellow prisoners,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are mistreated as if you yourselves were suffering.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결혼을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잠자리를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Marriage should be honored by all, and the marriage bed kept pure,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will judge the adulterer and all the sexually immoral.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사랑하며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만족하십시오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your lives free from the love of money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content with what you have, because God has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"Never will I leave you; never will I forsake you."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담대히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분이시니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어찌하겠는가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0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we say with confidence,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is my helper; I will not be afraid.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can man do to me?"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삶의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본받으십시오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your leaders, who spoke the word of God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the outcome of their way of life and imitate their faith.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어제나</a:t>
            </a:r>
            <a:r>
              <a:rPr dirty="0"/>
              <a:t> </a:t>
            </a:r>
            <a:r>
              <a:rPr dirty="0" err="1"/>
              <a:t>오늘이나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한결같으신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6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Christ is the same yesterday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today and forever.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끌려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견고하게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음식에</a:t>
            </a:r>
            <a:r>
              <a:rPr dirty="0"/>
              <a:t> </a:t>
            </a:r>
            <a:r>
              <a:rPr dirty="0" err="1"/>
              <a:t>집착한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유익을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12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carried away by all kinds of strange teachings.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good for our hearts to be strengthened by grace,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by ceremonial foods, which are of no value to those who eat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1200</Words>
  <Application>Microsoft Macintosh PowerPoint</Application>
  <PresentationFormat>와이드스크린</PresentationFormat>
  <Paragraphs>136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2022-09-07T17:51:01Z</dcterms:modified>
</cp:coreProperties>
</file>