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잘못된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들었던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주의를</a:t>
            </a:r>
            <a:r>
              <a:rPr dirty="0"/>
              <a:t> </a:t>
            </a:r>
            <a:r>
              <a:rPr dirty="0" err="1"/>
              <a:t>기울여야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77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must pay more careful attention, therefore,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what we have heard, so that we do not drift away.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만드시고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보존하시는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영광에</a:t>
            </a:r>
            <a:r>
              <a:rPr dirty="0"/>
              <a:t> </a:t>
            </a:r>
            <a:r>
              <a:rPr dirty="0" err="1"/>
              <a:t>이르게</a:t>
            </a:r>
            <a:r>
              <a:rPr dirty="0"/>
              <a:t> </a:t>
            </a:r>
            <a:r>
              <a:rPr dirty="0" err="1"/>
              <a:t>하시려고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구원</a:t>
            </a:r>
            <a:r>
              <a:rPr dirty="0"/>
              <a:t> </a:t>
            </a:r>
            <a:r>
              <a:rPr dirty="0" err="1"/>
              <a:t>창시자를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완전케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마땅합니다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35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bringing many sons to glory, it was fitting that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whom and through whom everything exists,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should make the author of their salvation perfect through suffering.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373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분과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분에게서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이들을</a:t>
            </a:r>
            <a:r>
              <a:rPr dirty="0"/>
              <a:t> </a:t>
            </a:r>
            <a:r>
              <a:rPr dirty="0" err="1"/>
              <a:t>형제들이라고</a:t>
            </a:r>
            <a:r>
              <a:rPr dirty="0"/>
              <a:t> </a:t>
            </a:r>
            <a:r>
              <a:rPr dirty="0" err="1"/>
              <a:t>부르기를</a:t>
            </a:r>
            <a:r>
              <a:rPr dirty="0"/>
              <a:t> </a:t>
            </a:r>
            <a:r>
              <a:rPr dirty="0" err="1"/>
              <a:t>부끄러워하지</a:t>
            </a:r>
            <a:r>
              <a:rPr dirty="0"/>
              <a:t> </a:t>
            </a:r>
            <a:r>
              <a:rPr dirty="0" err="1"/>
              <a:t>않으시고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40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the one who makes men holy and those who are made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holy are of the same family. So Jesus is not ashamed to call them brothers.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344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말씀하시기를</a:t>
            </a:r>
            <a:r>
              <a:rPr dirty="0"/>
              <a:t>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형제들에게</a:t>
            </a:r>
            <a:r>
              <a:rPr dirty="0"/>
              <a:t> </a:t>
            </a:r>
            <a:r>
              <a:rPr dirty="0" err="1"/>
              <a:t>선포하고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교회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찬양할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13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says, "I will declare your name to my brothers;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presence of the congregation I will sing your praises."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542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의지하리라”하시고</a:t>
            </a:r>
            <a:r>
              <a:rPr dirty="0"/>
              <a:t> </a:t>
            </a:r>
            <a:r>
              <a:rPr dirty="0" err="1"/>
              <a:t>또다시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자녀들이다”라고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97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again, "I will put my trust in him." And again he says,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"Here am I, and the children God has given me."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자녀들은</a:t>
            </a:r>
            <a:r>
              <a:rPr dirty="0"/>
              <a:t> </a:t>
            </a:r>
            <a:r>
              <a:rPr dirty="0" err="1"/>
              <a:t>피와</a:t>
            </a:r>
            <a:r>
              <a:rPr dirty="0"/>
              <a:t> </a:t>
            </a:r>
            <a:r>
              <a:rPr dirty="0" err="1"/>
              <a:t>살을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나눈</a:t>
            </a:r>
            <a:r>
              <a:rPr dirty="0"/>
              <a:t> </a:t>
            </a:r>
            <a:r>
              <a:rPr dirty="0" err="1"/>
              <a:t>사람들이므로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자신도</a:t>
            </a:r>
            <a:r>
              <a:rPr dirty="0"/>
              <a:t>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속하셨습니다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죽음으로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자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마귀를</a:t>
            </a:r>
            <a:r>
              <a:rPr dirty="0"/>
              <a:t> </a:t>
            </a:r>
            <a:r>
              <a:rPr dirty="0" err="1"/>
              <a:t>멸하시기</a:t>
            </a:r>
            <a:r>
              <a:rPr dirty="0"/>
              <a:t> </a:t>
            </a:r>
            <a:r>
              <a:rPr dirty="0" err="1"/>
              <a:t>위함이며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39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the children have flesh and blood, he too shared in their humanity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by his death he might destroy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holds the power of death </a:t>
            </a:r>
            <a:r>
              <a:rPr lang="en-US" altLang="ko-Kore-KR" dirty="0"/>
              <a:t>--</a:t>
            </a:r>
            <a:r>
              <a:rPr lang="ko-KR" altLang="en-US" dirty="0"/>
              <a:t> </a:t>
            </a:r>
            <a:r>
              <a:rPr dirty="0"/>
              <a:t>that is, the devil --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95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죽음이</a:t>
            </a:r>
            <a:r>
              <a:rPr dirty="0"/>
              <a:t> </a:t>
            </a:r>
            <a:r>
              <a:rPr dirty="0" err="1"/>
              <a:t>두려워</a:t>
            </a:r>
            <a:r>
              <a:rPr dirty="0"/>
              <a:t> </a:t>
            </a:r>
            <a:r>
              <a:rPr dirty="0" err="1"/>
              <a:t>평생</a:t>
            </a:r>
            <a:r>
              <a:rPr dirty="0"/>
              <a:t> </a:t>
            </a:r>
            <a:r>
              <a:rPr dirty="0" err="1"/>
              <a:t>노예로</a:t>
            </a:r>
            <a:r>
              <a:rPr dirty="0"/>
              <a:t> </a:t>
            </a:r>
            <a:r>
              <a:rPr dirty="0" err="1"/>
              <a:t>매여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주시기</a:t>
            </a:r>
            <a:r>
              <a:rPr dirty="0"/>
              <a:t> </a:t>
            </a:r>
            <a:r>
              <a:rPr dirty="0" err="1"/>
              <a:t>위함입니다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44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free those who all their lives were held in slavery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their fear of death.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물론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천사들을</a:t>
            </a:r>
            <a:r>
              <a:rPr dirty="0"/>
              <a:t> </a:t>
            </a:r>
            <a:r>
              <a:rPr dirty="0" err="1"/>
              <a:t>붙들어</a:t>
            </a:r>
            <a:r>
              <a:rPr dirty="0"/>
              <a:t> </a:t>
            </a:r>
            <a:r>
              <a:rPr dirty="0" err="1"/>
              <a:t>주시려는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아브라함의</a:t>
            </a:r>
            <a:r>
              <a:rPr dirty="0"/>
              <a:t> </a:t>
            </a:r>
            <a:r>
              <a:rPr dirty="0" err="1"/>
              <a:t>씨를</a:t>
            </a:r>
            <a:r>
              <a:rPr dirty="0"/>
              <a:t> </a:t>
            </a:r>
            <a:r>
              <a:rPr dirty="0" err="1"/>
              <a:t>붙들어</a:t>
            </a:r>
            <a:r>
              <a:rPr dirty="0"/>
              <a:t> </a:t>
            </a:r>
            <a:r>
              <a:rPr dirty="0" err="1"/>
              <a:t>주시려는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203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surely it is not angels he helps,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Abraham's descendants.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이러므로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것에서</a:t>
            </a:r>
            <a:r>
              <a:rPr dirty="0"/>
              <a:t> </a:t>
            </a:r>
            <a:r>
              <a:rPr dirty="0" err="1"/>
              <a:t>형제들과</a:t>
            </a:r>
            <a:r>
              <a:rPr dirty="0"/>
              <a:t> </a:t>
            </a:r>
            <a:r>
              <a:rPr dirty="0" err="1"/>
              <a:t>같아지셔야만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자비롭고</a:t>
            </a:r>
            <a:r>
              <a:rPr dirty="0"/>
              <a:t> </a:t>
            </a:r>
            <a:r>
              <a:rPr dirty="0" err="1"/>
              <a:t>신실한</a:t>
            </a:r>
            <a:r>
              <a:rPr dirty="0"/>
              <a:t> </a:t>
            </a:r>
            <a:r>
              <a:rPr dirty="0" err="1"/>
              <a:t>대제사장이</a:t>
            </a:r>
            <a:r>
              <a:rPr dirty="0"/>
              <a:t> </a:t>
            </a:r>
            <a:r>
              <a:rPr dirty="0" err="1"/>
              <a:t>되셔서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대속하시기</a:t>
            </a:r>
            <a:r>
              <a:rPr dirty="0"/>
              <a:t> </a:t>
            </a:r>
            <a:r>
              <a:rPr dirty="0" err="1"/>
              <a:t>위함입니다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93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this reason he had to be made like his brothers in every way,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order that he might become a merciful and faithful high priest 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service to God, and that he might make atonement for the sins of the people.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몸소</a:t>
            </a:r>
            <a:r>
              <a:rPr dirty="0"/>
              <a:t> </a:t>
            </a:r>
            <a:r>
              <a:rPr dirty="0" err="1"/>
              <a:t>시험을</a:t>
            </a:r>
            <a:r>
              <a:rPr dirty="0"/>
              <a:t> </a:t>
            </a:r>
            <a:r>
              <a:rPr dirty="0" err="1"/>
              <a:t>받으시고</a:t>
            </a:r>
            <a:r>
              <a:rPr dirty="0"/>
              <a:t> </a:t>
            </a:r>
            <a:r>
              <a:rPr dirty="0" err="1"/>
              <a:t>고난당하셨기에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시험받는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도우실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049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Because he himself suffered when he was tempted,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is able to help those who are being tempted.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천사들을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말씀도</a:t>
            </a:r>
            <a:r>
              <a:rPr dirty="0"/>
              <a:t> </a:t>
            </a:r>
            <a:r>
              <a:rPr dirty="0" err="1"/>
              <a:t>효력이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범죄와</a:t>
            </a:r>
            <a:r>
              <a:rPr dirty="0"/>
              <a:t> </a:t>
            </a:r>
            <a:r>
              <a:rPr dirty="0" err="1"/>
              <a:t>불순종이</a:t>
            </a:r>
            <a:r>
              <a:rPr dirty="0"/>
              <a:t> </a:t>
            </a:r>
            <a:r>
              <a:rPr dirty="0" err="1"/>
              <a:t>마땅한</a:t>
            </a:r>
            <a:r>
              <a:rPr dirty="0"/>
              <a:t> </a:t>
            </a:r>
            <a:r>
              <a:rPr dirty="0" err="1"/>
              <a:t>징벌을</a:t>
            </a:r>
            <a:r>
              <a:rPr dirty="0"/>
              <a:t> </a:t>
            </a:r>
            <a:r>
              <a:rPr dirty="0" err="1"/>
              <a:t>받았는데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58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if the message spoken by angels was binding,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 violation and disobedience received its just punishment,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091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무시한다면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징벌을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구원은</a:t>
            </a:r>
            <a:r>
              <a:rPr dirty="0"/>
              <a:t> </a:t>
            </a:r>
            <a:r>
              <a:rPr dirty="0" err="1"/>
              <a:t>처음에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확증해</a:t>
            </a:r>
            <a:r>
              <a:rPr dirty="0"/>
              <a:t> </a:t>
            </a:r>
            <a:r>
              <a:rPr dirty="0" err="1"/>
              <a:t>준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86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shall we escape if we ignore such a great salvation? 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salvation, which was first announced by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was confirmed to us by those who heard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하나님께서도</a:t>
            </a:r>
            <a:r>
              <a:rPr dirty="0"/>
              <a:t> </a:t>
            </a:r>
            <a:r>
              <a:rPr dirty="0" err="1"/>
              <a:t>표적과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일들과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기적들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뜻에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성령의</a:t>
            </a:r>
            <a:r>
              <a:rPr dirty="0"/>
              <a:t> </a:t>
            </a:r>
            <a:r>
              <a:rPr dirty="0" err="1"/>
              <a:t>은사들로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증거하셨습니다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13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also testified to it by signs, wonders and various miracles,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gifts of the Holy Spirit distributed according to his will.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천사들에게</a:t>
            </a:r>
            <a:r>
              <a:rPr dirty="0"/>
              <a:t> </a:t>
            </a:r>
            <a:r>
              <a:rPr dirty="0" err="1"/>
              <a:t>다스리라고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89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not to angels that he has subjected the world to come,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which we are speaking.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누군가가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증언하며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무엇이기에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주시며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무엇이기에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돌보십니까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there is a place where someone has testified: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is man that you are mindful of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man that you care for him?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잠시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천사들보다</a:t>
            </a:r>
            <a:r>
              <a:rPr dirty="0"/>
              <a:t> </a:t>
            </a:r>
            <a:r>
              <a:rPr dirty="0" err="1"/>
              <a:t>낮아지게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존귀의</a:t>
            </a:r>
            <a:r>
              <a:rPr dirty="0"/>
              <a:t> </a:t>
            </a:r>
            <a:r>
              <a:rPr dirty="0" err="1"/>
              <a:t>관을</a:t>
            </a:r>
            <a:r>
              <a:rPr dirty="0"/>
              <a:t> </a:t>
            </a:r>
            <a:r>
              <a:rPr dirty="0" err="1"/>
              <a:t>씌우셨습니다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591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made him a little lower than the angels;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crowned him with glory and honor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만물을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발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복종하게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만물을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발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복종하게</a:t>
            </a:r>
            <a:r>
              <a:rPr dirty="0"/>
              <a:t> </a:t>
            </a:r>
            <a:r>
              <a:rPr dirty="0" err="1"/>
              <a:t>하심으로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복종하지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남기지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지금은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만물이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복종하는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64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everything under his feet." In putting everything under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left nothing that is not subject to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at present we do not see everything subject to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천사들보다</a:t>
            </a:r>
            <a:r>
              <a:rPr dirty="0"/>
              <a:t> </a:t>
            </a:r>
            <a:r>
              <a:rPr dirty="0" err="1"/>
              <a:t>잠시</a:t>
            </a:r>
            <a:r>
              <a:rPr dirty="0"/>
              <a:t> </a:t>
            </a:r>
            <a:r>
              <a:rPr dirty="0" err="1"/>
              <a:t>낮아지신</a:t>
            </a:r>
            <a:r>
              <a:rPr dirty="0"/>
              <a:t> </a:t>
            </a:r>
            <a:r>
              <a:rPr dirty="0" err="1"/>
              <a:t>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존귀로</a:t>
            </a:r>
            <a:r>
              <a:rPr dirty="0"/>
              <a:t> </a:t>
            </a:r>
            <a:r>
              <a:rPr dirty="0" err="1"/>
              <a:t>관을</a:t>
            </a:r>
            <a:r>
              <a:rPr dirty="0"/>
              <a:t> </a:t>
            </a:r>
            <a:r>
              <a:rPr dirty="0" err="1"/>
              <a:t>쓰신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바라봅니다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은혜로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죽음을</a:t>
            </a:r>
            <a:r>
              <a:rPr dirty="0"/>
              <a:t> </a:t>
            </a:r>
            <a:r>
              <a:rPr dirty="0" err="1"/>
              <a:t>맛보시려</a:t>
            </a:r>
            <a:r>
              <a:rPr dirty="0"/>
              <a:t> </a:t>
            </a:r>
            <a:r>
              <a:rPr dirty="0" err="1"/>
              <a:t>하심입니다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08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we see Jesus, who was made a little lower than the angels,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n</a:t>
            </a:r>
            <a:r>
              <a:rPr dirty="0"/>
              <a:t>ow crowned with glory and honor because he suffered death,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by the grace of God he might taste death for everyone.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952</Words>
  <Application>Microsoft Macintosh PowerPoint</Application>
  <PresentationFormat>와이드스크린</PresentationFormat>
  <Paragraphs>105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2022-09-07T17:08:05Z</dcterms:modified>
</cp:coreProperties>
</file>