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부르심을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고백하는</a:t>
            </a:r>
            <a:r>
              <a:rPr dirty="0"/>
              <a:t> </a:t>
            </a:r>
            <a:r>
              <a:rPr dirty="0" err="1"/>
              <a:t>사도시며</a:t>
            </a:r>
            <a:r>
              <a:rPr dirty="0"/>
              <a:t> </a:t>
            </a:r>
            <a:r>
              <a:rPr dirty="0" err="1"/>
              <a:t>대제사장이신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생각하십시오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8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holy brothers, who share in the heavenly calling,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fix your thoughts on Jesus, the apostle and high priest whom we confess.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진노해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세대를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미혹돼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길들을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46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I was angry with that generation,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said, `Their hearts are always going astray,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have not known my ways.'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진노해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안식에</a:t>
            </a:r>
            <a:r>
              <a:rPr dirty="0"/>
              <a:t> </a:t>
            </a:r>
            <a:r>
              <a:rPr dirty="0" err="1"/>
              <a:t>들어오지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6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declared on oath in my anger,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`They shall never enter my rest.'"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,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떠나려는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불신의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품지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조심하십시오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4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to it, brothers, that none of you has a sinful,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unbelieving heart that turns away from the living God.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‘</a:t>
            </a:r>
            <a:r>
              <a:rPr dirty="0" err="1"/>
              <a:t>오늘’이라</a:t>
            </a:r>
            <a:r>
              <a:rPr dirty="0"/>
              <a:t> </a:t>
            </a:r>
            <a:r>
              <a:rPr dirty="0" err="1"/>
              <a:t>일컬을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그날그날에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누구라도</a:t>
            </a:r>
            <a:r>
              <a:rPr dirty="0"/>
              <a:t> </a:t>
            </a:r>
            <a:r>
              <a:rPr dirty="0" err="1"/>
              <a:t>죄의</a:t>
            </a:r>
            <a:r>
              <a:rPr dirty="0"/>
              <a:t> </a:t>
            </a:r>
            <a:r>
              <a:rPr dirty="0" err="1"/>
              <a:t>속임수로</a:t>
            </a:r>
            <a:r>
              <a:rPr dirty="0"/>
              <a:t> </a:t>
            </a:r>
            <a:r>
              <a:rPr dirty="0" err="1"/>
              <a:t>완고해지지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서로를</a:t>
            </a:r>
            <a:r>
              <a:rPr dirty="0"/>
              <a:t> </a:t>
            </a:r>
            <a:r>
              <a:rPr dirty="0" err="1"/>
              <a:t>격려하십시오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70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encourage one another daily, as long as it is called Today,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none of you may be hardened by sin's deceitfulness.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처음에</a:t>
            </a:r>
            <a:r>
              <a:rPr dirty="0"/>
              <a:t> </a:t>
            </a:r>
            <a:r>
              <a:rPr dirty="0" err="1"/>
              <a:t>확신한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잡으면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나누는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6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come to share in Christ if we hold firmly till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end the confidence we had at first.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253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들으면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시험받던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반역한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완고하게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말라”라고</a:t>
            </a:r>
            <a:r>
              <a:rPr dirty="0"/>
              <a:t> </a:t>
            </a:r>
            <a:r>
              <a:rPr dirty="0" err="1"/>
              <a:t>말씀하실</a:t>
            </a:r>
            <a:r>
              <a:rPr dirty="0"/>
              <a:t> </a:t>
            </a:r>
            <a:r>
              <a:rPr dirty="0" err="1"/>
              <a:t>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5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has just been said: "Today, if you hear his voice,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harden your hearts as you did in the rebellion."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0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듣고도</a:t>
            </a:r>
            <a:r>
              <a:rPr dirty="0"/>
              <a:t> </a:t>
            </a:r>
            <a:r>
              <a:rPr dirty="0" err="1"/>
              <a:t>반역한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누구였습니까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24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they who heard and rebelled?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they not all those Moses led out of Egypt?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2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진노하셨습니까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저지르고</a:t>
            </a:r>
            <a:r>
              <a:rPr dirty="0"/>
              <a:t> </a:t>
            </a:r>
            <a:r>
              <a:rPr dirty="0" err="1"/>
              <a:t>시체가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쓰러진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6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whom was he angry for forty years?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it not with those who sinned, whose bodies fell in the desert?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안식에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맹세하셨습니까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불순종한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</a:t>
            </a:r>
            <a:r>
              <a:rPr dirty="0" err="1"/>
              <a:t>누구입니까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29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whom did God swear that they would never enter his rest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not to those who disobeyed?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이로써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불신앙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없었던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71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we see that they were not able to enter,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their unbelief.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분에게</a:t>
            </a:r>
            <a:r>
              <a:rPr dirty="0"/>
              <a:t> </a:t>
            </a:r>
            <a:r>
              <a:rPr dirty="0" err="1"/>
              <a:t>충성하기를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21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faithful to the one who appointed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Moses was faithful in all God's house.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집보다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존귀한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모세보다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받기에</a:t>
            </a:r>
            <a:r>
              <a:rPr dirty="0"/>
              <a:t> </a:t>
            </a:r>
            <a:r>
              <a:rPr dirty="0" err="1"/>
              <a:t>합당하십니다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98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has been found worthy of greater honor than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 builder of a house has greater honor than the house itself.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집마다</a:t>
            </a:r>
            <a:r>
              <a:rPr dirty="0"/>
              <a:t> </a:t>
            </a:r>
            <a:r>
              <a:rPr dirty="0" err="1"/>
              <a:t>누군가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있듯이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만물을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008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 house is built by someone,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is the builder of everything.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말씀하실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증언하기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종으로</a:t>
            </a:r>
            <a:r>
              <a:rPr dirty="0"/>
              <a:t> </a:t>
            </a:r>
            <a:r>
              <a:rPr dirty="0" err="1"/>
              <a:t>충성했습니다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6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was faithful as a servant in all God's house,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testifying to what would be said in the future.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그리스도께서는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아들로서</a:t>
            </a:r>
            <a:r>
              <a:rPr dirty="0"/>
              <a:t> </a:t>
            </a:r>
            <a:r>
              <a:rPr dirty="0" err="1"/>
              <a:t>충성하셨습니다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소망에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확신과</a:t>
            </a:r>
            <a:r>
              <a:rPr dirty="0"/>
              <a:t> </a:t>
            </a:r>
            <a:r>
              <a:rPr dirty="0" err="1"/>
              <a:t>긍지를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잡으면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가족입니다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3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Christ is faithful as a son over God's house.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are his house, if we hold on to our courage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hope of which we boast.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50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성령께서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들으면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10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So, as the Holy Spirit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"Today, if you hear his voice,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시험받던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반역한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완고하게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8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harden your hearts as you did in the rebellion,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time of testing in the desert,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13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불신해</a:t>
            </a:r>
            <a:r>
              <a:rPr dirty="0"/>
              <a:t> </a:t>
            </a:r>
            <a:r>
              <a:rPr dirty="0" err="1"/>
              <a:t>시험했다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92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your fathers tested and tried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forty years saw what I did.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845</Words>
  <Application>Microsoft Macintosh PowerPoint</Application>
  <PresentationFormat>와이드스크린</PresentationFormat>
  <Paragraphs>97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129</cp:revision>
  <dcterms:created xsi:type="dcterms:W3CDTF">2019-02-17T10:11:46Z</dcterms:created>
  <dcterms:modified xsi:type="dcterms:W3CDTF">2022-09-07T17:09:05Z</dcterms:modified>
</cp:coreProperties>
</file>