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48" autoAdjust="0"/>
    <p:restoredTop sz="94803"/>
  </p:normalViewPr>
  <p:slideViewPr>
    <p:cSldViewPr snapToGrid="0" snapToObjects="1">
      <p:cViewPr varScale="1">
        <p:scale>
          <a:sx n="104" d="100"/>
          <a:sy n="104" d="100"/>
        </p:scale>
        <p:origin x="49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35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안식에</a:t>
            </a:r>
            <a:r>
              <a:rPr dirty="0"/>
              <a:t> </a:t>
            </a:r>
            <a:r>
              <a:rPr dirty="0" err="1"/>
              <a:t>들어가리라는</a:t>
            </a:r>
            <a:r>
              <a:rPr dirty="0"/>
              <a:t> </a:t>
            </a:r>
            <a:r>
              <a:rPr dirty="0" err="1"/>
              <a:t>약속이</a:t>
            </a:r>
            <a:r>
              <a:rPr dirty="0"/>
              <a:t> </a:t>
            </a:r>
            <a:r>
              <a:rPr dirty="0" err="1"/>
              <a:t>남아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동안에</a:t>
            </a:r>
            <a:r>
              <a:rPr dirty="0"/>
              <a:t> </a:t>
            </a:r>
            <a:r>
              <a:rPr dirty="0" err="1"/>
              <a:t>여러분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혹</a:t>
            </a:r>
            <a:r>
              <a:rPr dirty="0"/>
              <a:t> </a:t>
            </a:r>
            <a:r>
              <a:rPr dirty="0" err="1"/>
              <a:t>누구라도</a:t>
            </a:r>
            <a:r>
              <a:rPr dirty="0"/>
              <a:t> </a:t>
            </a:r>
            <a:r>
              <a:rPr dirty="0" err="1"/>
              <a:t>거기에</a:t>
            </a:r>
            <a:r>
              <a:rPr dirty="0"/>
              <a:t> </a:t>
            </a:r>
            <a:r>
              <a:rPr dirty="0" err="1"/>
              <a:t>이르지</a:t>
            </a:r>
            <a:r>
              <a:rPr dirty="0"/>
              <a:t> </a:t>
            </a:r>
            <a:r>
              <a:rPr dirty="0" err="1"/>
              <a:t>못하는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있을까</a:t>
            </a:r>
            <a:r>
              <a:rPr dirty="0"/>
              <a:t> </a:t>
            </a:r>
            <a:r>
              <a:rPr dirty="0" err="1"/>
              <a:t>두려워합시다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603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Therefore, since the promise of entering his rest still stands,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us be careful that none of you be found to have fallen short of it.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950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안식에</a:t>
            </a:r>
            <a:r>
              <a:rPr dirty="0"/>
              <a:t> </a:t>
            </a:r>
            <a:r>
              <a:rPr dirty="0" err="1"/>
              <a:t>들어간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자신의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쉬셨던</a:t>
            </a:r>
            <a:r>
              <a:rPr dirty="0"/>
              <a:t> </a:t>
            </a:r>
            <a:r>
              <a:rPr dirty="0" err="1"/>
              <a:t>것처럼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자신도</a:t>
            </a:r>
            <a:r>
              <a:rPr dirty="0"/>
              <a:t> </a:t>
            </a: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쉬기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785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anyone who enters God's rest also rests from his own work,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just as God did from his.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34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이와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불순종의</a:t>
            </a:r>
            <a:r>
              <a:rPr dirty="0"/>
              <a:t> </a:t>
            </a:r>
            <a:r>
              <a:rPr dirty="0" err="1"/>
              <a:t>본을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멸망하지</a:t>
            </a:r>
            <a:r>
              <a:rPr dirty="0"/>
              <a:t> </a:t>
            </a:r>
            <a:r>
              <a:rPr dirty="0" err="1"/>
              <a:t>않도록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저</a:t>
            </a:r>
            <a:r>
              <a:rPr dirty="0"/>
              <a:t> </a:t>
            </a:r>
            <a:r>
              <a:rPr dirty="0" err="1"/>
              <a:t>안식에</a:t>
            </a:r>
            <a:r>
              <a:rPr dirty="0"/>
              <a:t> </a:t>
            </a:r>
            <a:r>
              <a:rPr dirty="0" err="1"/>
              <a:t>들어가기를</a:t>
            </a:r>
            <a:r>
              <a:rPr dirty="0"/>
              <a:t> </a:t>
            </a:r>
            <a:r>
              <a:rPr dirty="0" err="1"/>
              <a:t>힘씁시다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263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us, therefore, make every effort to enter that rest,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s</a:t>
            </a:r>
            <a:r>
              <a:rPr dirty="0"/>
              <a:t>o that no one will fall by following their example of disobedience.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287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말씀은</a:t>
            </a:r>
            <a:r>
              <a:rPr dirty="0"/>
              <a:t> </a:t>
            </a:r>
            <a:r>
              <a:rPr dirty="0" err="1"/>
              <a:t>살아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</a:t>
            </a:r>
            <a:r>
              <a:rPr dirty="0" err="1"/>
              <a:t>힘이</a:t>
            </a:r>
            <a:r>
              <a:rPr dirty="0"/>
              <a:t> </a:t>
            </a:r>
            <a:r>
              <a:rPr dirty="0" err="1"/>
              <a:t>있으며</a:t>
            </a:r>
            <a:r>
              <a:rPr dirty="0"/>
              <a:t> </a:t>
            </a:r>
            <a:r>
              <a:rPr dirty="0" err="1"/>
              <a:t>양날</a:t>
            </a:r>
            <a:r>
              <a:rPr dirty="0"/>
              <a:t> </a:t>
            </a:r>
            <a:r>
              <a:rPr dirty="0" err="1"/>
              <a:t>선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칼보다도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예리해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혼과</a:t>
            </a:r>
            <a:r>
              <a:rPr dirty="0"/>
              <a:t> </a:t>
            </a:r>
            <a:r>
              <a:rPr dirty="0" err="1"/>
              <a:t>영과</a:t>
            </a:r>
            <a:r>
              <a:rPr dirty="0"/>
              <a:t> </a:t>
            </a:r>
            <a:r>
              <a:rPr dirty="0" err="1"/>
              <a:t>관절과</a:t>
            </a:r>
            <a:r>
              <a:rPr dirty="0"/>
              <a:t> </a:t>
            </a:r>
            <a:r>
              <a:rPr dirty="0" err="1"/>
              <a:t>골수까지</a:t>
            </a:r>
            <a:r>
              <a:rPr dirty="0"/>
              <a:t> </a:t>
            </a:r>
            <a:r>
              <a:rPr dirty="0" err="1"/>
              <a:t>찔러</a:t>
            </a:r>
            <a:r>
              <a:rPr dirty="0"/>
              <a:t> </a:t>
            </a:r>
            <a:r>
              <a:rPr dirty="0" err="1"/>
              <a:t>쪼개기까지</a:t>
            </a:r>
            <a:r>
              <a:rPr dirty="0"/>
              <a:t> </a:t>
            </a:r>
            <a:r>
              <a:rPr dirty="0" err="1"/>
              <a:t>하며</a:t>
            </a:r>
            <a:r>
              <a:rPr dirty="0"/>
              <a:t> </a:t>
            </a:r>
            <a:r>
              <a:rPr dirty="0" err="1"/>
              <a:t>마음의</a:t>
            </a:r>
            <a:r>
              <a:rPr dirty="0"/>
              <a:t> </a:t>
            </a:r>
            <a:r>
              <a:rPr dirty="0" err="1"/>
              <a:t>생각과</a:t>
            </a:r>
            <a:r>
              <a:rPr dirty="0"/>
              <a:t> </a:t>
            </a:r>
            <a:r>
              <a:rPr dirty="0" err="1"/>
              <a:t>의도를</a:t>
            </a:r>
            <a:r>
              <a:rPr dirty="0"/>
              <a:t> </a:t>
            </a:r>
            <a:r>
              <a:rPr dirty="0" err="1"/>
              <a:t>분별해</a:t>
            </a:r>
            <a:r>
              <a:rPr dirty="0"/>
              <a:t> </a:t>
            </a:r>
            <a:r>
              <a:rPr dirty="0" err="1"/>
              <a:t>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233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word of God is living and active.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Sharper than any double-edged sword, it penetrates even to dividing soul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spirit, joints and marrow; it judges the thoughts and attitudes of the heart.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2505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피조물이라도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숨을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없고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오히려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것은</a:t>
            </a:r>
            <a:r>
              <a:rPr lang="ko-KR" altLang="en-US" dirty="0"/>
              <a:t> </a:t>
            </a:r>
            <a:r>
              <a:rPr dirty="0" err="1"/>
              <a:t>우리에게서</a:t>
            </a:r>
            <a:r>
              <a:rPr dirty="0"/>
              <a:t> </a:t>
            </a:r>
            <a:r>
              <a:rPr dirty="0" err="1"/>
              <a:t>진술을</a:t>
            </a:r>
            <a:r>
              <a:rPr dirty="0"/>
              <a:t> </a:t>
            </a:r>
            <a:r>
              <a:rPr dirty="0" err="1"/>
              <a:t>받으실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눈앞에</a:t>
            </a:r>
            <a:r>
              <a:rPr dirty="0"/>
              <a:t> </a:t>
            </a:r>
            <a:r>
              <a:rPr dirty="0" err="1"/>
              <a:t>벌거벗은</a:t>
            </a:r>
            <a:r>
              <a:rPr dirty="0"/>
              <a:t> </a:t>
            </a:r>
            <a:r>
              <a:rPr dirty="0" err="1"/>
              <a:t>채</a:t>
            </a:r>
            <a:r>
              <a:rPr dirty="0"/>
              <a:t> </a:t>
            </a:r>
            <a:r>
              <a:rPr dirty="0" err="1"/>
              <a:t>드러나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489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Nothing in all creation is hidden from God's sight.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Everything is uncovered and laid bare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before the eyes of him to whom we must give account.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358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이와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하늘로</a:t>
            </a:r>
            <a:r>
              <a:rPr dirty="0"/>
              <a:t> </a:t>
            </a:r>
            <a:r>
              <a:rPr dirty="0" err="1"/>
              <a:t>올라가신</a:t>
            </a:r>
            <a:r>
              <a:rPr dirty="0"/>
              <a:t> </a:t>
            </a:r>
            <a:r>
              <a:rPr dirty="0" err="1"/>
              <a:t>위대한</a:t>
            </a:r>
            <a:r>
              <a:rPr dirty="0"/>
              <a:t> </a:t>
            </a:r>
            <a:r>
              <a:rPr dirty="0" err="1"/>
              <a:t>대제사장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예수가</a:t>
            </a:r>
            <a:r>
              <a:rPr dirty="0"/>
              <a:t> </a:t>
            </a:r>
            <a:r>
              <a:rPr dirty="0" err="1"/>
              <a:t>계시니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고백한</a:t>
            </a:r>
            <a:r>
              <a:rPr dirty="0"/>
              <a:t> </a:t>
            </a:r>
            <a:r>
              <a:rPr dirty="0" err="1"/>
              <a:t>신앙을</a:t>
            </a:r>
            <a:r>
              <a:rPr dirty="0"/>
              <a:t> </a:t>
            </a:r>
            <a:r>
              <a:rPr dirty="0" err="1"/>
              <a:t>굳게</a:t>
            </a:r>
            <a:r>
              <a:rPr dirty="0"/>
              <a:t> </a:t>
            </a:r>
            <a:r>
              <a:rPr dirty="0" err="1"/>
              <a:t>지킵시다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214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Therefore, since we have a great high priest who has gone through the heavens,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the Son of God, let us hold firmly to the faith we profess.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421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계신</a:t>
            </a:r>
            <a:r>
              <a:rPr dirty="0"/>
              <a:t> </a:t>
            </a:r>
            <a:r>
              <a:rPr dirty="0" err="1"/>
              <a:t>대제사장은</a:t>
            </a:r>
            <a:r>
              <a:rPr dirty="0"/>
              <a:t> </a:t>
            </a: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연약함을</a:t>
            </a:r>
            <a:r>
              <a:rPr dirty="0"/>
              <a:t> </a:t>
            </a:r>
            <a:r>
              <a:rPr dirty="0" err="1"/>
              <a:t>동정하지</a:t>
            </a:r>
            <a:r>
              <a:rPr dirty="0"/>
              <a:t> </a:t>
            </a:r>
            <a:r>
              <a:rPr dirty="0" err="1"/>
              <a:t>못하시는</a:t>
            </a:r>
            <a:r>
              <a:rPr dirty="0"/>
              <a:t> </a:t>
            </a:r>
            <a:r>
              <a:rPr dirty="0" err="1"/>
              <a:t>분이</a:t>
            </a:r>
            <a:r>
              <a:rPr dirty="0"/>
              <a:t> </a:t>
            </a:r>
            <a:r>
              <a:rPr dirty="0" err="1"/>
              <a:t>아니며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면에서</a:t>
            </a:r>
            <a:r>
              <a:rPr dirty="0"/>
              <a:t> </a:t>
            </a:r>
            <a:r>
              <a:rPr dirty="0" err="1"/>
              <a:t>우리와</a:t>
            </a:r>
            <a:r>
              <a:rPr dirty="0"/>
              <a:t> </a:t>
            </a:r>
            <a:r>
              <a:rPr dirty="0" err="1"/>
              <a:t>동일하게</a:t>
            </a:r>
            <a:r>
              <a:rPr dirty="0"/>
              <a:t> </a:t>
            </a:r>
            <a:r>
              <a:rPr dirty="0" err="1"/>
              <a:t>시험을</a:t>
            </a:r>
            <a:r>
              <a:rPr dirty="0"/>
              <a:t> </a:t>
            </a:r>
            <a:r>
              <a:rPr dirty="0" err="1"/>
              <a:t>당하셨으나</a:t>
            </a:r>
            <a:r>
              <a:rPr dirty="0"/>
              <a:t> </a:t>
            </a:r>
            <a:r>
              <a:rPr dirty="0" err="1"/>
              <a:t>죄가</a:t>
            </a:r>
            <a:r>
              <a:rPr dirty="0"/>
              <a:t> </a:t>
            </a:r>
            <a:r>
              <a:rPr dirty="0" err="1"/>
              <a:t>없으신</a:t>
            </a:r>
            <a:r>
              <a:rPr dirty="0"/>
              <a:t> </a:t>
            </a:r>
            <a:r>
              <a:rPr dirty="0" err="1"/>
              <a:t>분이기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059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we do not have a high priest who is unable to sympathize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our weaknesses, but we have one who has been tempted in every way,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just as we are -- yet was without sin.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657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자비하심을</a:t>
            </a:r>
            <a:r>
              <a:rPr dirty="0"/>
              <a:t> </a:t>
            </a:r>
            <a:r>
              <a:rPr dirty="0" err="1"/>
              <a:t>얻고</a:t>
            </a:r>
            <a:r>
              <a:rPr dirty="0"/>
              <a:t> </a:t>
            </a:r>
            <a:r>
              <a:rPr dirty="0" err="1"/>
              <a:t>필요할</a:t>
            </a:r>
            <a:r>
              <a:rPr dirty="0"/>
              <a:t> </a:t>
            </a:r>
            <a:r>
              <a:rPr dirty="0" err="1"/>
              <a:t>때</a:t>
            </a:r>
            <a:r>
              <a:rPr dirty="0"/>
              <a:t> </a:t>
            </a:r>
            <a:r>
              <a:rPr dirty="0" err="1"/>
              <a:t>도우시는</a:t>
            </a:r>
            <a:r>
              <a:rPr dirty="0"/>
              <a:t> </a:t>
            </a:r>
            <a:r>
              <a:rPr dirty="0" err="1"/>
              <a:t>은혜를</a:t>
            </a:r>
            <a:r>
              <a:rPr dirty="0"/>
              <a:t> </a:t>
            </a:r>
            <a:r>
              <a:rPr dirty="0" err="1"/>
              <a:t>얻기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은혜의</a:t>
            </a:r>
            <a:r>
              <a:rPr dirty="0"/>
              <a:t> </a:t>
            </a:r>
            <a:r>
              <a:rPr dirty="0" err="1"/>
              <a:t>보좌</a:t>
            </a:r>
            <a:r>
              <a:rPr dirty="0"/>
              <a:t> </a:t>
            </a:r>
            <a:r>
              <a:rPr dirty="0" err="1"/>
              <a:t>앞으로</a:t>
            </a:r>
            <a:r>
              <a:rPr dirty="0"/>
              <a:t> </a:t>
            </a:r>
            <a:r>
              <a:rPr dirty="0" err="1"/>
              <a:t>담대히</a:t>
            </a:r>
            <a:r>
              <a:rPr dirty="0"/>
              <a:t> </a:t>
            </a:r>
            <a:r>
              <a:rPr dirty="0" err="1"/>
              <a:t>나아갑시다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103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us then approach the throne of grace with confidence,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we may receive mercy and find grace to help us in our time of need.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344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그들처럼</a:t>
            </a:r>
            <a:r>
              <a:rPr dirty="0"/>
              <a:t> </a:t>
            </a:r>
            <a:r>
              <a:rPr dirty="0" err="1"/>
              <a:t>우리도</a:t>
            </a:r>
            <a:r>
              <a:rPr dirty="0"/>
              <a:t> </a:t>
            </a:r>
            <a:r>
              <a:rPr dirty="0" err="1"/>
              <a:t>복음</a:t>
            </a:r>
            <a:r>
              <a:rPr dirty="0"/>
              <a:t> </a:t>
            </a:r>
            <a:r>
              <a:rPr dirty="0" err="1"/>
              <a:t>증거를</a:t>
            </a:r>
            <a:r>
              <a:rPr dirty="0"/>
              <a:t> </a:t>
            </a:r>
            <a:r>
              <a:rPr dirty="0" err="1"/>
              <a:t>받은</a:t>
            </a:r>
            <a:r>
              <a:rPr dirty="0"/>
              <a:t> </a:t>
            </a:r>
            <a:r>
              <a:rPr dirty="0" err="1"/>
              <a:t>사람들입니다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들은</a:t>
            </a:r>
            <a:r>
              <a:rPr dirty="0"/>
              <a:t> </a:t>
            </a:r>
            <a:r>
              <a:rPr dirty="0" err="1"/>
              <a:t>말씀이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무익했던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들은</a:t>
            </a:r>
            <a:r>
              <a:rPr dirty="0"/>
              <a:t> </a:t>
            </a:r>
            <a:r>
              <a:rPr dirty="0" err="1"/>
              <a:t>말씀과</a:t>
            </a:r>
            <a:r>
              <a:rPr dirty="0"/>
              <a:t> </a:t>
            </a:r>
            <a:r>
              <a:rPr dirty="0" err="1"/>
              <a:t>믿음을</a:t>
            </a:r>
            <a:r>
              <a:rPr dirty="0"/>
              <a:t> </a:t>
            </a:r>
            <a:r>
              <a:rPr dirty="0" err="1"/>
              <a:t>연합하지</a:t>
            </a:r>
            <a:r>
              <a:rPr dirty="0"/>
              <a:t> </a:t>
            </a:r>
            <a:r>
              <a:rPr dirty="0" err="1"/>
              <a:t>않았기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339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we also have had the gospel preached to us, just as they did;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message they heard was of no value to them,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those who heard did not combine it with faith.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6615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믿는</a:t>
            </a:r>
            <a:r>
              <a:rPr dirty="0"/>
              <a:t> </a:t>
            </a:r>
            <a:r>
              <a:rPr dirty="0" err="1"/>
              <a:t>우리들은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안식에</a:t>
            </a:r>
            <a:r>
              <a:rPr dirty="0"/>
              <a:t> </a:t>
            </a:r>
            <a:r>
              <a:rPr dirty="0" err="1"/>
              <a:t>들어갑니다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진노해</a:t>
            </a:r>
            <a:r>
              <a:rPr dirty="0"/>
              <a:t> </a:t>
            </a:r>
            <a:r>
              <a:rPr dirty="0" err="1"/>
              <a:t>맹세한</a:t>
            </a:r>
            <a:r>
              <a:rPr dirty="0"/>
              <a:t> </a:t>
            </a:r>
            <a:r>
              <a:rPr dirty="0" err="1"/>
              <a:t>것처럼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결코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안식에</a:t>
            </a:r>
            <a:r>
              <a:rPr dirty="0"/>
              <a:t> </a:t>
            </a:r>
            <a:r>
              <a:rPr dirty="0" err="1"/>
              <a:t>들어오지</a:t>
            </a:r>
            <a:r>
              <a:rPr dirty="0"/>
              <a:t> </a:t>
            </a:r>
            <a:r>
              <a:rPr dirty="0" err="1"/>
              <a:t>못하리라”고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것과</a:t>
            </a:r>
            <a:r>
              <a:rPr dirty="0"/>
              <a:t> </a:t>
            </a:r>
            <a:r>
              <a:rPr dirty="0" err="1"/>
              <a:t>같습니다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사실</a:t>
            </a:r>
            <a:r>
              <a:rPr dirty="0"/>
              <a:t> </a:t>
            </a:r>
            <a:r>
              <a:rPr dirty="0" err="1"/>
              <a:t>세상이</a:t>
            </a:r>
            <a:r>
              <a:rPr dirty="0"/>
              <a:t> </a:t>
            </a:r>
            <a:r>
              <a:rPr dirty="0" err="1"/>
              <a:t>창조된</a:t>
            </a:r>
            <a:r>
              <a:rPr dirty="0"/>
              <a:t> </a:t>
            </a:r>
            <a:r>
              <a:rPr dirty="0" err="1"/>
              <a:t>이래로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일들이</a:t>
            </a:r>
            <a:r>
              <a:rPr dirty="0"/>
              <a:t> </a:t>
            </a:r>
            <a:r>
              <a:rPr dirty="0" err="1"/>
              <a:t>이뤄져</a:t>
            </a:r>
            <a:r>
              <a:rPr dirty="0"/>
              <a:t> </a:t>
            </a:r>
            <a:r>
              <a:rPr dirty="0" err="1"/>
              <a:t>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860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we who have believed enter that rest, just as God has said,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"So I declared on oath in my anger, `They shall never enter my rest.'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"And yet his work has been finished since the creation of the world.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348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어디엔가</a:t>
            </a:r>
            <a:r>
              <a:rPr dirty="0"/>
              <a:t> 제7일에 </a:t>
            </a:r>
            <a:r>
              <a:rPr dirty="0" err="1"/>
              <a:t>관해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일곱째</a:t>
            </a:r>
            <a:r>
              <a:rPr dirty="0"/>
              <a:t> </a:t>
            </a:r>
            <a:r>
              <a:rPr dirty="0" err="1"/>
              <a:t>날에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쉬셨다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8481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somewhere he has spoken about the seventh day in these words: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"And on the seventh day God rested from all his work."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0012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여기서는</a:t>
            </a:r>
            <a:r>
              <a:rPr dirty="0"/>
              <a:t> </a:t>
            </a:r>
            <a:r>
              <a:rPr dirty="0" err="1"/>
              <a:t>다시</a:t>
            </a:r>
            <a:r>
              <a:rPr lang="ko-KR" altLang="en-US" dirty="0"/>
              <a:t> </a:t>
            </a:r>
            <a:r>
              <a:rPr dirty="0"/>
              <a:t>“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결코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안식에</a:t>
            </a:r>
            <a:r>
              <a:rPr dirty="0"/>
              <a:t> </a:t>
            </a:r>
            <a:r>
              <a:rPr dirty="0" err="1"/>
              <a:t>들어오지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것이다”라고</a:t>
            </a:r>
            <a:r>
              <a:rPr dirty="0"/>
              <a:t> </a:t>
            </a:r>
            <a:r>
              <a:rPr dirty="0" err="1"/>
              <a:t>하십니다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939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again in the passage above he says,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"They shall never enter my rest."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78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이와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이들에게는</a:t>
            </a:r>
            <a:r>
              <a:rPr dirty="0"/>
              <a:t> </a:t>
            </a:r>
            <a:r>
              <a:rPr dirty="0" err="1"/>
              <a:t>저</a:t>
            </a:r>
            <a:r>
              <a:rPr dirty="0"/>
              <a:t> </a:t>
            </a:r>
            <a:r>
              <a:rPr dirty="0" err="1"/>
              <a:t>안식에</a:t>
            </a:r>
            <a:r>
              <a:rPr dirty="0"/>
              <a:t> </a:t>
            </a:r>
            <a:r>
              <a:rPr dirty="0" err="1"/>
              <a:t>들어갈</a:t>
            </a:r>
            <a:r>
              <a:rPr dirty="0"/>
              <a:t> </a:t>
            </a:r>
            <a:r>
              <a:rPr dirty="0" err="1"/>
              <a:t>기회가</a:t>
            </a:r>
            <a:r>
              <a:rPr dirty="0"/>
              <a:t> </a:t>
            </a:r>
            <a:r>
              <a:rPr dirty="0" err="1"/>
              <a:t>남아</a:t>
            </a:r>
            <a:r>
              <a:rPr dirty="0"/>
              <a:t> </a:t>
            </a:r>
            <a:r>
              <a:rPr dirty="0" err="1"/>
              <a:t>있지만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복음을</a:t>
            </a:r>
            <a:r>
              <a:rPr dirty="0"/>
              <a:t> </a:t>
            </a:r>
            <a:r>
              <a:rPr dirty="0" err="1"/>
              <a:t>먼저</a:t>
            </a:r>
            <a:r>
              <a:rPr dirty="0"/>
              <a:t> </a:t>
            </a:r>
            <a:r>
              <a:rPr dirty="0" err="1"/>
              <a:t>전해</a:t>
            </a:r>
            <a:r>
              <a:rPr dirty="0"/>
              <a:t> </a:t>
            </a:r>
            <a:r>
              <a:rPr dirty="0" err="1"/>
              <a:t>들은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불순종으로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들어가지</a:t>
            </a:r>
            <a:r>
              <a:rPr dirty="0"/>
              <a:t> </a:t>
            </a:r>
            <a:r>
              <a:rPr dirty="0" err="1"/>
              <a:t>못했습니다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967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still remains that some will enter that rest,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those who formerly had the gospel preached to them did not go in,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of their disobedience.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7355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이미</a:t>
            </a:r>
            <a:r>
              <a:rPr dirty="0"/>
              <a:t> </a:t>
            </a:r>
            <a:r>
              <a:rPr dirty="0" err="1"/>
              <a:t>인용한</a:t>
            </a:r>
            <a:r>
              <a:rPr dirty="0"/>
              <a:t> </a:t>
            </a:r>
            <a:r>
              <a:rPr dirty="0" err="1"/>
              <a:t>것처럼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오랜</a:t>
            </a:r>
            <a:r>
              <a:rPr dirty="0"/>
              <a:t> </a:t>
            </a:r>
            <a:r>
              <a:rPr dirty="0" err="1"/>
              <a:t>후에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어느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날을</a:t>
            </a:r>
            <a:r>
              <a:rPr dirty="0"/>
              <a:t> </a:t>
            </a:r>
            <a:r>
              <a:rPr dirty="0" err="1"/>
              <a:t>정해</a:t>
            </a:r>
            <a:r>
              <a:rPr dirty="0"/>
              <a:t> ‘</a:t>
            </a:r>
            <a:r>
              <a:rPr dirty="0" err="1"/>
              <a:t>오늘’이라</a:t>
            </a:r>
            <a:r>
              <a:rPr dirty="0"/>
              <a:t> </a:t>
            </a:r>
            <a:r>
              <a:rPr dirty="0" err="1"/>
              <a:t>하시고</a:t>
            </a:r>
            <a:r>
              <a:rPr dirty="0"/>
              <a:t> </a:t>
            </a:r>
            <a:r>
              <a:rPr dirty="0" err="1"/>
              <a:t>다윗을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오늘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음성을</a:t>
            </a:r>
            <a:r>
              <a:rPr dirty="0"/>
              <a:t> </a:t>
            </a:r>
            <a:r>
              <a:rPr dirty="0" err="1"/>
              <a:t>듣거든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완고하게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539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God again set a certain day, calling it Today,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a long time later he spoke through David, as was said before: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"Today, if you hear his voice, do not harden your hearts."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만일</a:t>
            </a:r>
            <a:r>
              <a:rPr dirty="0"/>
              <a:t> </a:t>
            </a:r>
            <a:r>
              <a:rPr dirty="0" err="1"/>
              <a:t>여호수아가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안식을</a:t>
            </a:r>
            <a:r>
              <a:rPr dirty="0"/>
              <a:t> </a:t>
            </a:r>
            <a:r>
              <a:rPr dirty="0" err="1"/>
              <a:t>주었더라면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나중에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날에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말씀하시지</a:t>
            </a:r>
            <a:r>
              <a:rPr dirty="0"/>
              <a:t> </a:t>
            </a:r>
            <a:r>
              <a:rPr dirty="0" err="1"/>
              <a:t>않았을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4122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if Joshua had given them rest,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God would not have spoken later about another day.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83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백성에게는</a:t>
            </a:r>
            <a:r>
              <a:rPr dirty="0"/>
              <a:t> </a:t>
            </a:r>
            <a:r>
              <a:rPr dirty="0" err="1"/>
              <a:t>안식이</a:t>
            </a:r>
            <a:r>
              <a:rPr dirty="0"/>
              <a:t> </a:t>
            </a:r>
            <a:r>
              <a:rPr dirty="0" err="1"/>
              <a:t>남아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There remains, then, a Sabbath-rest for the people of God;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906</Words>
  <Application>Microsoft Macintosh PowerPoint</Application>
  <PresentationFormat>와이드스크린</PresentationFormat>
  <Paragraphs>90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나눔고딕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이 주은</cp:lastModifiedBy>
  <cp:revision>131</cp:revision>
  <dcterms:created xsi:type="dcterms:W3CDTF">2019-02-17T10:11:46Z</dcterms:created>
  <dcterms:modified xsi:type="dcterms:W3CDTF">2022-09-07T17:10:55Z</dcterms:modified>
</cp:coreProperties>
</file>