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48" autoAdjust="0"/>
    <p:restoredTop sz="94803"/>
  </p:normalViewPr>
  <p:slideViewPr>
    <p:cSldViewPr snapToGrid="0" snapToObjects="1">
      <p:cViewPr varScale="1">
        <p:scale>
          <a:sx n="104" d="100"/>
          <a:sy n="104" d="100"/>
        </p:scale>
        <p:origin x="49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650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대제사장은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뽑혀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대제사장은</a:t>
            </a:r>
            <a:r>
              <a:rPr dirty="0"/>
              <a:t> </a:t>
            </a:r>
            <a:r>
              <a:rPr dirty="0" err="1"/>
              <a:t>예물을</a:t>
            </a:r>
            <a:r>
              <a:rPr dirty="0"/>
              <a:t> </a:t>
            </a:r>
            <a:r>
              <a:rPr dirty="0" err="1"/>
              <a:t>드리고</a:t>
            </a:r>
            <a:r>
              <a:rPr dirty="0"/>
              <a:t> </a:t>
            </a: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속죄의</a:t>
            </a:r>
            <a:r>
              <a:rPr dirty="0"/>
              <a:t> </a:t>
            </a:r>
            <a:r>
              <a:rPr dirty="0" err="1"/>
              <a:t>희생제사를</a:t>
            </a:r>
            <a:r>
              <a:rPr dirty="0"/>
              <a:t> </a:t>
            </a:r>
            <a:r>
              <a:rPr dirty="0" err="1"/>
              <a:t>드립니다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588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Every high priest is selected from among men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is appointed to represent them in matters related to God,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offer gifts and sacrifices for sins.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4361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멜기세덱의</a:t>
            </a:r>
            <a:r>
              <a:rPr dirty="0"/>
              <a:t> </a:t>
            </a:r>
            <a:r>
              <a:rPr dirty="0" err="1"/>
              <a:t>계열을</a:t>
            </a:r>
            <a:r>
              <a:rPr dirty="0"/>
              <a:t> </a:t>
            </a:r>
            <a:r>
              <a:rPr dirty="0" err="1"/>
              <a:t>따르는</a:t>
            </a:r>
            <a:r>
              <a:rPr dirty="0"/>
              <a:t> </a:t>
            </a:r>
            <a:r>
              <a:rPr dirty="0" err="1"/>
              <a:t>대제사장으로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임명을</a:t>
            </a:r>
            <a:r>
              <a:rPr dirty="0"/>
              <a:t> </a:t>
            </a:r>
            <a:r>
              <a:rPr dirty="0" err="1"/>
              <a:t>받으셨습니다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399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was designated by God to be high priest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order of Melchizedek.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105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멜기세덱에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말이</a:t>
            </a:r>
            <a:r>
              <a:rPr dirty="0"/>
              <a:t> </a:t>
            </a:r>
            <a:r>
              <a:rPr dirty="0" err="1"/>
              <a:t>많으나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듣는</a:t>
            </a:r>
            <a:r>
              <a:rPr dirty="0"/>
              <a:t> </a:t>
            </a:r>
            <a:r>
              <a:rPr dirty="0" err="1"/>
              <a:t>일에</a:t>
            </a:r>
            <a:r>
              <a:rPr dirty="0"/>
              <a:t> </a:t>
            </a:r>
            <a:r>
              <a:rPr dirty="0" err="1"/>
              <a:t>둔하게</a:t>
            </a:r>
            <a:r>
              <a:rPr dirty="0"/>
              <a:t> </a:t>
            </a:r>
            <a:r>
              <a:rPr dirty="0" err="1"/>
              <a:t>됐으므로</a:t>
            </a:r>
            <a:r>
              <a:rPr lang="ko-KR" altLang="en-US" dirty="0"/>
              <a:t> </a:t>
            </a:r>
            <a:r>
              <a:rPr dirty="0" err="1"/>
              <a:t>설명하기가</a:t>
            </a:r>
            <a:r>
              <a:rPr dirty="0"/>
              <a:t> </a:t>
            </a:r>
            <a:r>
              <a:rPr dirty="0" err="1"/>
              <a:t>어렵습니다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438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have much to say about this,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it is hard to explain because you are slow to learn.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지금쯤</a:t>
            </a:r>
            <a:r>
              <a:rPr dirty="0"/>
              <a:t> </a:t>
            </a:r>
            <a:r>
              <a:rPr dirty="0" err="1"/>
              <a:t>선생이</a:t>
            </a:r>
            <a:r>
              <a:rPr dirty="0"/>
              <a:t> </a:t>
            </a:r>
            <a:r>
              <a:rPr dirty="0" err="1"/>
              <a:t>돼</a:t>
            </a:r>
            <a:r>
              <a:rPr dirty="0"/>
              <a:t> </a:t>
            </a:r>
            <a:r>
              <a:rPr dirty="0" err="1"/>
              <a:t>있어야</a:t>
            </a:r>
            <a:r>
              <a:rPr dirty="0"/>
              <a:t> </a:t>
            </a:r>
            <a:r>
              <a:rPr dirty="0" err="1"/>
              <a:t>마땅한데</a:t>
            </a:r>
            <a:r>
              <a:rPr dirty="0"/>
              <a:t> </a:t>
            </a:r>
            <a:r>
              <a:rPr dirty="0" err="1"/>
              <a:t>누군가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여러분에게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말씀의</a:t>
            </a:r>
            <a:r>
              <a:rPr dirty="0"/>
              <a:t> </a:t>
            </a:r>
            <a:r>
              <a:rPr dirty="0" err="1"/>
              <a:t>초보</a:t>
            </a:r>
            <a:r>
              <a:rPr dirty="0"/>
              <a:t> </a:t>
            </a:r>
            <a:r>
              <a:rPr dirty="0" err="1"/>
              <a:t>원리들을</a:t>
            </a:r>
            <a:r>
              <a:rPr dirty="0"/>
              <a:t> </a:t>
            </a:r>
            <a:r>
              <a:rPr dirty="0" err="1"/>
              <a:t>가르쳐야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형편입니다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젖만</a:t>
            </a:r>
            <a:r>
              <a:rPr dirty="0"/>
              <a:t> </a:t>
            </a:r>
            <a:r>
              <a:rPr dirty="0" err="1"/>
              <a:t>먹고</a:t>
            </a:r>
            <a:r>
              <a:rPr dirty="0"/>
              <a:t> </a:t>
            </a:r>
            <a:r>
              <a:rPr dirty="0" err="1"/>
              <a:t>단단한</a:t>
            </a:r>
            <a:r>
              <a:rPr dirty="0"/>
              <a:t> </a:t>
            </a:r>
            <a:r>
              <a:rPr dirty="0" err="1"/>
              <a:t>음식은</a:t>
            </a:r>
            <a:r>
              <a:rPr dirty="0"/>
              <a:t> </a:t>
            </a:r>
            <a:r>
              <a:rPr dirty="0" err="1"/>
              <a:t>먹지</a:t>
            </a:r>
            <a:r>
              <a:rPr dirty="0"/>
              <a:t> </a:t>
            </a:r>
            <a:r>
              <a:rPr dirty="0" err="1"/>
              <a:t>못하는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551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fact, though by this time you ought to be teachers,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need someone to teach you the elementary truths of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God's word all over again. You need milk, not solid food!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젖을</a:t>
            </a:r>
            <a:r>
              <a:rPr dirty="0"/>
              <a:t> </a:t>
            </a:r>
            <a:r>
              <a:rPr dirty="0" err="1"/>
              <a:t>먹는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의의</a:t>
            </a:r>
            <a:r>
              <a:rPr dirty="0"/>
              <a:t> </a:t>
            </a:r>
            <a:r>
              <a:rPr dirty="0" err="1"/>
              <a:t>말씀에</a:t>
            </a:r>
            <a:r>
              <a:rPr dirty="0"/>
              <a:t> </a:t>
            </a:r>
            <a:r>
              <a:rPr dirty="0" err="1"/>
              <a:t>익숙하지</a:t>
            </a:r>
            <a:r>
              <a:rPr dirty="0"/>
              <a:t> </a:t>
            </a:r>
            <a:r>
              <a:rPr dirty="0" err="1"/>
              <a:t>못합니다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766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Anyone who lives on milk, being still an infant,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is not acquainted with the teaching about righteousness.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703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단단한</a:t>
            </a:r>
            <a:r>
              <a:rPr dirty="0"/>
              <a:t> </a:t>
            </a:r>
            <a:r>
              <a:rPr dirty="0" err="1"/>
              <a:t>음식은</a:t>
            </a:r>
            <a:r>
              <a:rPr dirty="0"/>
              <a:t> </a:t>
            </a:r>
            <a:r>
              <a:rPr dirty="0" err="1"/>
              <a:t>성숙한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끊임없는</a:t>
            </a:r>
            <a:r>
              <a:rPr dirty="0"/>
              <a:t> </a:t>
            </a:r>
            <a:r>
              <a:rPr dirty="0" err="1"/>
              <a:t>훈련으로</a:t>
            </a:r>
            <a:r>
              <a:rPr dirty="0"/>
              <a:t> </a:t>
            </a:r>
            <a:r>
              <a:rPr dirty="0" err="1"/>
              <a:t>연단된</a:t>
            </a:r>
            <a:r>
              <a:rPr dirty="0"/>
              <a:t> </a:t>
            </a:r>
            <a:r>
              <a:rPr dirty="0" err="1"/>
              <a:t>분별력을</a:t>
            </a:r>
            <a:r>
              <a:rPr dirty="0"/>
              <a:t> </a:t>
            </a:r>
            <a:r>
              <a:rPr dirty="0" err="1"/>
              <a:t>지니고</a:t>
            </a:r>
            <a:r>
              <a:rPr dirty="0"/>
              <a:t> </a:t>
            </a:r>
            <a:r>
              <a:rPr dirty="0" err="1"/>
              <a:t>있어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선과</a:t>
            </a:r>
            <a:r>
              <a:rPr dirty="0"/>
              <a:t> </a:t>
            </a:r>
            <a:r>
              <a:rPr dirty="0" err="1"/>
              <a:t>악을</a:t>
            </a:r>
            <a:r>
              <a:rPr dirty="0"/>
              <a:t> </a:t>
            </a:r>
            <a:r>
              <a:rPr dirty="0" err="1"/>
              <a:t>분별할</a:t>
            </a:r>
            <a:r>
              <a:rPr dirty="0"/>
              <a:t> </a:t>
            </a:r>
            <a:r>
              <a:rPr dirty="0" err="1"/>
              <a:t>줄</a:t>
            </a:r>
            <a:r>
              <a:rPr dirty="0"/>
              <a:t> </a:t>
            </a:r>
            <a:r>
              <a:rPr dirty="0" err="1"/>
              <a:t>아는</a:t>
            </a:r>
            <a:r>
              <a:rPr dirty="0"/>
              <a:t> </a:t>
            </a:r>
            <a:r>
              <a:rPr dirty="0" err="1"/>
              <a:t>사람들입니다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6707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solid food is for the mature,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by constant use have trained themselves to distinguish good from evil.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01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무지하고</a:t>
            </a:r>
            <a:r>
              <a:rPr dirty="0"/>
              <a:t> </a:t>
            </a:r>
            <a:r>
              <a:rPr dirty="0" err="1"/>
              <a:t>미혹된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불쌍히</a:t>
            </a:r>
            <a:r>
              <a:rPr dirty="0"/>
              <a:t> </a:t>
            </a:r>
            <a:r>
              <a:rPr dirty="0" err="1"/>
              <a:t>여길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자신도</a:t>
            </a:r>
            <a:r>
              <a:rPr dirty="0"/>
              <a:t> </a:t>
            </a:r>
            <a:r>
              <a:rPr dirty="0" err="1"/>
              <a:t>연약에</a:t>
            </a:r>
            <a:r>
              <a:rPr dirty="0"/>
              <a:t> </a:t>
            </a:r>
            <a:r>
              <a:rPr dirty="0" err="1"/>
              <a:t>싸여</a:t>
            </a:r>
            <a:r>
              <a:rPr dirty="0"/>
              <a:t> </a:t>
            </a:r>
            <a:r>
              <a:rPr dirty="0" err="1"/>
              <a:t>있기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799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able to deal gently with those who are ignorant and are going astray,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since he himself is subject to weakness.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176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백성을</a:t>
            </a:r>
            <a:r>
              <a:rPr dirty="0"/>
              <a:t> </a:t>
            </a:r>
            <a:r>
              <a:rPr dirty="0" err="1"/>
              <a:t>위해서뿐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위해서도</a:t>
            </a:r>
            <a:r>
              <a:rPr dirty="0"/>
              <a:t> </a:t>
            </a:r>
            <a:r>
              <a:rPr dirty="0" err="1"/>
              <a:t>속죄제사를</a:t>
            </a:r>
            <a:r>
              <a:rPr dirty="0"/>
              <a:t> </a:t>
            </a:r>
            <a:r>
              <a:rPr dirty="0" err="1"/>
              <a:t>드려야</a:t>
            </a:r>
            <a:r>
              <a:rPr dirty="0"/>
              <a:t> </a:t>
            </a:r>
            <a:r>
              <a:rPr dirty="0" err="1"/>
              <a:t>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139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why he has to offer sacrifices for his own sins,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well as for the sins of the people.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명예는</a:t>
            </a:r>
            <a:r>
              <a:rPr dirty="0"/>
              <a:t> </a:t>
            </a:r>
            <a:r>
              <a:rPr dirty="0" err="1"/>
              <a:t>아무나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얻는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아론과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부르심을</a:t>
            </a:r>
            <a:r>
              <a:rPr dirty="0"/>
              <a:t> </a:t>
            </a:r>
            <a:r>
              <a:rPr dirty="0" err="1"/>
              <a:t>받아서</a:t>
            </a:r>
            <a:r>
              <a:rPr dirty="0"/>
              <a:t> </a:t>
            </a:r>
            <a:r>
              <a:rPr dirty="0" err="1"/>
              <a:t>얻는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758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one takes this honor upon himself;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must be called by God, just as Aaron was.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이와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그리스도께서도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취하셔서</a:t>
            </a:r>
            <a:r>
              <a:rPr dirty="0"/>
              <a:t> </a:t>
            </a:r>
            <a:r>
              <a:rPr dirty="0" err="1"/>
              <a:t>대제사장이</a:t>
            </a:r>
            <a:r>
              <a:rPr dirty="0"/>
              <a:t> </a:t>
            </a:r>
            <a:r>
              <a:rPr dirty="0" err="1"/>
              <a:t>되신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오직</a:t>
            </a:r>
            <a:r>
              <a:rPr dirty="0"/>
              <a:t> </a:t>
            </a:r>
            <a:r>
              <a:rPr dirty="0" err="1"/>
              <a:t>그분에게</a:t>
            </a:r>
            <a:r>
              <a:rPr dirty="0"/>
              <a:t> </a:t>
            </a:r>
            <a:r>
              <a:rPr dirty="0" err="1"/>
              <a:t>말씀하시는</a:t>
            </a:r>
            <a:r>
              <a:rPr dirty="0"/>
              <a:t> </a:t>
            </a:r>
            <a:r>
              <a:rPr dirty="0" err="1"/>
              <a:t>분이</a:t>
            </a:r>
            <a:r>
              <a:rPr dirty="0"/>
              <a:t> “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아들이다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오늘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낳았다”하시고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754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Christ also did not take upon himself the glory of becoming a high priest.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God said to him, "You are my Son; today I have become your Father."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961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곳에서도</a:t>
            </a:r>
            <a:r>
              <a:rPr dirty="0"/>
              <a:t> </a:t>
            </a:r>
            <a:r>
              <a:rPr dirty="0" err="1"/>
              <a:t>이와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“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멜기세덱의</a:t>
            </a:r>
            <a:r>
              <a:rPr dirty="0"/>
              <a:t> </a:t>
            </a:r>
            <a:r>
              <a:rPr dirty="0" err="1"/>
              <a:t>계열을</a:t>
            </a:r>
            <a:r>
              <a:rPr dirty="0"/>
              <a:t> </a:t>
            </a:r>
            <a:r>
              <a:rPr dirty="0" err="1"/>
              <a:t>따르는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영원한</a:t>
            </a:r>
            <a:r>
              <a:rPr dirty="0"/>
              <a:t> </a:t>
            </a:r>
            <a:r>
              <a:rPr dirty="0" err="1"/>
              <a:t>제사장이다”라고</a:t>
            </a:r>
            <a:r>
              <a:rPr dirty="0"/>
              <a:t> </a:t>
            </a:r>
            <a:r>
              <a:rPr dirty="0" err="1"/>
              <a:t>하셨던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408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says in another place,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are a priest forever, in the order of Melchizedek."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육체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계실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죽음에서</a:t>
            </a:r>
            <a:r>
              <a:rPr dirty="0"/>
              <a:t> </a:t>
            </a:r>
            <a:r>
              <a:rPr dirty="0" err="1"/>
              <a:t>구원하실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분께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통곡과</a:t>
            </a:r>
            <a:r>
              <a:rPr dirty="0"/>
              <a:t> </a:t>
            </a:r>
            <a:r>
              <a:rPr dirty="0" err="1"/>
              <a:t>눈물로</a:t>
            </a:r>
            <a:r>
              <a:rPr dirty="0"/>
              <a:t> </a:t>
            </a:r>
            <a:r>
              <a:rPr dirty="0" err="1"/>
              <a:t>기도와</a:t>
            </a:r>
            <a:r>
              <a:rPr dirty="0"/>
              <a:t> </a:t>
            </a:r>
            <a:r>
              <a:rPr dirty="0" err="1"/>
              <a:t>간구를</a:t>
            </a:r>
            <a:r>
              <a:rPr dirty="0"/>
              <a:t> </a:t>
            </a:r>
            <a:r>
              <a:rPr dirty="0" err="1"/>
              <a:t>올리셨고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경외하심을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응답을</a:t>
            </a:r>
            <a:r>
              <a:rPr dirty="0"/>
              <a:t> </a:t>
            </a:r>
            <a:r>
              <a:rPr dirty="0" err="1"/>
              <a:t>받으셨습니다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3286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During the days of Jesus' life on earth, he offered up prayers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petitions with loud cries and tears to the one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could save him from death, and he was heard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of his reverent submission.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125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아들이신데도</a:t>
            </a:r>
            <a:r>
              <a:rPr dirty="0"/>
              <a:t> </a:t>
            </a:r>
            <a:r>
              <a:rPr dirty="0" err="1"/>
              <a:t>고난을</a:t>
            </a:r>
            <a:r>
              <a:rPr dirty="0"/>
              <a:t> </a:t>
            </a:r>
            <a:r>
              <a:rPr dirty="0" err="1"/>
              <a:t>당하심으로</a:t>
            </a:r>
            <a:r>
              <a:rPr dirty="0"/>
              <a:t> </a:t>
            </a:r>
            <a:r>
              <a:rPr dirty="0" err="1"/>
              <a:t>순종을</a:t>
            </a:r>
            <a:r>
              <a:rPr dirty="0"/>
              <a:t> </a:t>
            </a:r>
            <a:r>
              <a:rPr dirty="0" err="1"/>
              <a:t>배우셨습니다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8863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Although he was a son, he learned obedience from what he suffered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997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완전케</a:t>
            </a:r>
            <a:r>
              <a:rPr dirty="0"/>
              <a:t> </a:t>
            </a:r>
            <a:r>
              <a:rPr dirty="0" err="1"/>
              <a:t>되셔서</a:t>
            </a:r>
            <a:r>
              <a:rPr dirty="0"/>
              <a:t> </a:t>
            </a: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순종하는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영원한</a:t>
            </a:r>
            <a:r>
              <a:rPr dirty="0"/>
              <a:t> </a:t>
            </a:r>
            <a:r>
              <a:rPr dirty="0" err="1"/>
              <a:t>구원의</a:t>
            </a:r>
            <a:r>
              <a:rPr dirty="0"/>
              <a:t> </a:t>
            </a:r>
            <a:r>
              <a:rPr dirty="0" err="1"/>
              <a:t>근원이</a:t>
            </a:r>
            <a:r>
              <a:rPr dirty="0"/>
              <a:t> </a:t>
            </a:r>
            <a:r>
              <a:rPr dirty="0" err="1"/>
              <a:t>되시고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581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and, once made perfect, he became the source of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eternal salvation for all who obey him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661</Words>
  <Application>Microsoft Macintosh PowerPoint</Application>
  <PresentationFormat>와이드스크린</PresentationFormat>
  <Paragraphs>73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나눔고딕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이 주은</cp:lastModifiedBy>
  <cp:revision>130</cp:revision>
  <dcterms:created xsi:type="dcterms:W3CDTF">2019-02-17T10:11:46Z</dcterms:created>
  <dcterms:modified xsi:type="dcterms:W3CDTF">2022-09-07T17:12:04Z</dcterms:modified>
</cp:coreProperties>
</file>