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그리스도에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초보적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넘어서서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나아갑시다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행실로부터</a:t>
            </a:r>
            <a:r>
              <a:rPr dirty="0"/>
              <a:t> </a:t>
            </a:r>
            <a:r>
              <a:rPr dirty="0" err="1"/>
              <a:t>회개하는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믿음과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2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let us leave the elementary teachings about Christ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on to maturity, not laying again the foundation of repentance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acts that lead to death, and of faith in God,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불의하시지</a:t>
            </a:r>
            <a:r>
              <a:rPr dirty="0"/>
              <a:t> </a:t>
            </a:r>
            <a:r>
              <a:rPr dirty="0" err="1"/>
              <a:t>않으므로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성도들을</a:t>
            </a:r>
            <a:r>
              <a:rPr dirty="0"/>
              <a:t> </a:t>
            </a:r>
            <a:r>
              <a:rPr dirty="0" err="1"/>
              <a:t>섬겼을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행위와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7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not unjust; he will not forget your work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love you have shown him as you have helped his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continue to help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소망의</a:t>
            </a:r>
            <a:r>
              <a:rPr dirty="0"/>
              <a:t> </a:t>
            </a:r>
            <a:r>
              <a:rPr dirty="0" err="1"/>
              <a:t>완성에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열심을</a:t>
            </a:r>
            <a:r>
              <a:rPr dirty="0"/>
              <a:t> </a:t>
            </a:r>
            <a:r>
              <a:rPr dirty="0" err="1"/>
              <a:t>나타내기를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3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want each of you to show this same diligence to the very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make your hope sure.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인내로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상속받은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본받는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2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do not want you to become lazy,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imitate those who through faith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patience inherit what has been promised.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아브라함에게</a:t>
            </a:r>
            <a:r>
              <a:rPr dirty="0"/>
              <a:t> </a:t>
            </a:r>
            <a:r>
              <a:rPr dirty="0" err="1"/>
              <a:t>약속하실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않았기에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맹세해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4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 made his promise to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there was no one greater for him to swear by, he swore by himself,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9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번성케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surely bless you and give you many descendants."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견딘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4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after waiting patiently, Abraham received what was promised.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맹세합니다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맹세는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논쟁을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확정에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swear by someone greater than themselves,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oath confirms what is said and puts an end to all argument.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상속자들에게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불변함을</a:t>
            </a:r>
            <a:r>
              <a:rPr dirty="0"/>
              <a:t> </a:t>
            </a:r>
            <a:r>
              <a:rPr dirty="0" err="1"/>
              <a:t>명확히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주시려고</a:t>
            </a:r>
            <a:r>
              <a:rPr dirty="0"/>
              <a:t> </a:t>
            </a:r>
            <a:r>
              <a:rPr dirty="0" err="1"/>
              <a:t>맹세로</a:t>
            </a:r>
            <a:r>
              <a:rPr dirty="0"/>
              <a:t> </a:t>
            </a:r>
            <a:r>
              <a:rPr dirty="0" err="1"/>
              <a:t>보증하셨습니다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God wanted to make the unchanging nature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purpose very clear to the heirs of what was promised,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confirmed it with an oath.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사실로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약속과</a:t>
            </a:r>
            <a:r>
              <a:rPr dirty="0"/>
              <a:t> </a:t>
            </a:r>
            <a:r>
              <a:rPr dirty="0" err="1"/>
              <a:t>맹세하심에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거짓말하실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did this so that, by two unchangeable things in which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impossible for God to lie, we who have fled to take 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hope offered to us may be greatly encouraged.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안전하고</a:t>
            </a:r>
            <a:r>
              <a:rPr dirty="0"/>
              <a:t> </a:t>
            </a: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영혼의</a:t>
            </a:r>
            <a:r>
              <a:rPr dirty="0"/>
              <a:t> </a:t>
            </a:r>
            <a:r>
              <a:rPr dirty="0" err="1"/>
              <a:t>닻과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02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this hope as an anchor for the soul, firm and secure.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enters the inner sanctuary behind the curtain,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세례에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교훈과</a:t>
            </a:r>
            <a:r>
              <a:rPr dirty="0"/>
              <a:t> </a:t>
            </a:r>
            <a:r>
              <a:rPr dirty="0" err="1"/>
              <a:t>안수</a:t>
            </a:r>
            <a:r>
              <a:rPr dirty="0"/>
              <a:t>,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부활과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심판에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교훈의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닦지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나아갑시다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instruction about baptisms, the laying on of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resurrection of the dead, and eternal judgment.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달려가신</a:t>
            </a:r>
            <a:r>
              <a:rPr dirty="0"/>
              <a:t> </a:t>
            </a:r>
            <a:r>
              <a:rPr dirty="0" err="1"/>
              <a:t>분으로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들어가셔서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Jesus, who went before us, has entered on our behalf.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become a high priest forever, in the order of Melchizedek.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허락하신다면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God permitting, we will do 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비췸을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은사도</a:t>
            </a:r>
            <a:r>
              <a:rPr dirty="0"/>
              <a:t> </a:t>
            </a:r>
            <a:r>
              <a:rPr dirty="0" err="1"/>
              <a:t>맛보고</a:t>
            </a:r>
            <a:r>
              <a:rPr dirty="0"/>
              <a:t> </a:t>
            </a:r>
            <a:r>
              <a:rPr dirty="0" err="1"/>
              <a:t>성령님과</a:t>
            </a:r>
            <a:r>
              <a:rPr dirty="0"/>
              <a:t> </a:t>
            </a:r>
            <a:r>
              <a:rPr dirty="0" err="1"/>
              <a:t>함께하고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impossible for those who have once been enlightened,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tasted the heavenly gift, who have shared in the Holy Spirit,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맛보고도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tasted the goodness of the word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powers of the coming age,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회개에</a:t>
            </a:r>
            <a:r>
              <a:rPr dirty="0"/>
              <a:t> </a:t>
            </a:r>
            <a:r>
              <a:rPr dirty="0" err="1"/>
              <a:t>이르도록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공개적으로</a:t>
            </a:r>
            <a:r>
              <a:rPr dirty="0"/>
              <a:t> </a:t>
            </a:r>
            <a:r>
              <a:rPr dirty="0" err="1"/>
              <a:t>욕되게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6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fall away, to be brought back to repentance,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to their loss they are crucifying the Son of God all over again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subjecting him to public disgrace.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흡수해</a:t>
            </a:r>
            <a:r>
              <a:rPr dirty="0"/>
              <a:t> </a:t>
            </a:r>
            <a:r>
              <a:rPr dirty="0" err="1"/>
              <a:t>경작하는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유익한</a:t>
            </a:r>
            <a:r>
              <a:rPr dirty="0"/>
              <a:t> </a:t>
            </a:r>
            <a:r>
              <a:rPr dirty="0" err="1"/>
              <a:t>작물을</a:t>
            </a:r>
            <a:r>
              <a:rPr dirty="0"/>
              <a:t> </a:t>
            </a:r>
            <a:r>
              <a:rPr dirty="0" err="1"/>
              <a:t>내면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Land that drinks in the rain often falling on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produces a crop useful to those for whom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farmed receives the blessing of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반면에</a:t>
            </a:r>
            <a:r>
              <a:rPr dirty="0"/>
              <a:t> </a:t>
            </a:r>
            <a:r>
              <a:rPr dirty="0" err="1"/>
              <a:t>가시와</a:t>
            </a:r>
            <a:r>
              <a:rPr dirty="0"/>
              <a:t> </a:t>
            </a:r>
            <a:r>
              <a:rPr dirty="0" err="1"/>
              <a:t>엉겅퀴를</a:t>
            </a:r>
            <a:r>
              <a:rPr dirty="0"/>
              <a:t> </a:t>
            </a:r>
            <a:r>
              <a:rPr dirty="0" err="1"/>
              <a:t>내면</a:t>
            </a:r>
            <a:r>
              <a:rPr dirty="0"/>
              <a:t> </a:t>
            </a:r>
            <a:r>
              <a:rPr dirty="0" err="1"/>
              <a:t>쓸모없이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저주에</a:t>
            </a:r>
            <a:r>
              <a:rPr dirty="0"/>
              <a:t> </a:t>
            </a:r>
            <a:r>
              <a:rPr dirty="0" err="1"/>
              <a:t>가깝게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마지막은</a:t>
            </a:r>
            <a:r>
              <a:rPr dirty="0"/>
              <a:t> </a:t>
            </a:r>
            <a:r>
              <a:rPr dirty="0" err="1"/>
              <a:t>불사름이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land that produces thorns and thistles is worthless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in danger of being cursed. In the end it will be burned.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여러분에게는</a:t>
            </a:r>
            <a:r>
              <a:rPr dirty="0"/>
              <a:t> </a:t>
            </a:r>
            <a:r>
              <a:rPr dirty="0" err="1"/>
              <a:t>구원에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확신합니다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5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we speak like this, dear friends,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confident of better things in your case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things that accompany salvation.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941</Words>
  <Application>Microsoft Macintosh PowerPoint</Application>
  <PresentationFormat>와이드스크린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2022-09-07T17:13:54Z</dcterms:modified>
</cp:coreProperties>
</file>