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48" autoAdjust="0"/>
    <p:restoredTop sz="94803"/>
  </p:normalViewPr>
  <p:slideViewPr>
    <p:cSldViewPr snapToGrid="0" snapToObjects="1">
      <p:cViewPr varScale="1">
        <p:scale>
          <a:sx n="104" d="100"/>
          <a:sy n="104" d="100"/>
        </p:scale>
        <p:origin x="49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멜기세덱은</a:t>
            </a:r>
            <a:r>
              <a:rPr dirty="0"/>
              <a:t> </a:t>
            </a:r>
            <a:r>
              <a:rPr dirty="0" err="1"/>
              <a:t>살렘</a:t>
            </a:r>
            <a:r>
              <a:rPr dirty="0"/>
              <a:t> </a:t>
            </a:r>
            <a:r>
              <a:rPr dirty="0" err="1"/>
              <a:t>왕으로</a:t>
            </a:r>
            <a:r>
              <a:rPr dirty="0"/>
              <a:t> </a:t>
            </a:r>
            <a:r>
              <a:rPr dirty="0" err="1"/>
              <a:t>지극히</a:t>
            </a:r>
            <a:r>
              <a:rPr dirty="0"/>
              <a:t> </a:t>
            </a:r>
            <a:r>
              <a:rPr dirty="0" err="1"/>
              <a:t>높으신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제사장입니다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왕들을</a:t>
            </a:r>
            <a:r>
              <a:rPr dirty="0"/>
              <a:t> </a:t>
            </a:r>
            <a:r>
              <a:rPr dirty="0" err="1"/>
              <a:t>이기고</a:t>
            </a:r>
            <a:r>
              <a:rPr dirty="0"/>
              <a:t> </a:t>
            </a:r>
            <a:r>
              <a:rPr dirty="0" err="1"/>
              <a:t>돌아오는</a:t>
            </a:r>
            <a:r>
              <a:rPr dirty="0"/>
              <a:t> </a:t>
            </a:r>
            <a:r>
              <a:rPr dirty="0" err="1"/>
              <a:t>아브라함을</a:t>
            </a:r>
            <a:r>
              <a:rPr dirty="0"/>
              <a:t> </a:t>
            </a:r>
            <a:r>
              <a:rPr dirty="0" err="1"/>
              <a:t>만나</a:t>
            </a:r>
            <a:r>
              <a:rPr dirty="0"/>
              <a:t> </a:t>
            </a:r>
            <a:r>
              <a:rPr dirty="0" err="1"/>
              <a:t>축복했습니다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073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Melchizedek was king of Salem and priest of God Most High.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met Abraham returning from the defeat of the kings and blessed him,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2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멜기세덱이</a:t>
            </a:r>
            <a:r>
              <a:rPr dirty="0"/>
              <a:t> </a:t>
            </a:r>
            <a:r>
              <a:rPr dirty="0" err="1"/>
              <a:t>아브라함을</a:t>
            </a:r>
            <a:r>
              <a:rPr dirty="0"/>
              <a:t> </a:t>
            </a:r>
            <a:r>
              <a:rPr dirty="0" err="1"/>
              <a:t>만났을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레위는</a:t>
            </a:r>
            <a:r>
              <a:rPr dirty="0"/>
              <a:t> </a:t>
            </a: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조상의</a:t>
            </a:r>
            <a:r>
              <a:rPr dirty="0"/>
              <a:t> </a:t>
            </a:r>
            <a:r>
              <a:rPr dirty="0" err="1"/>
              <a:t>허리에</a:t>
            </a:r>
            <a:r>
              <a:rPr dirty="0"/>
              <a:t> </a:t>
            </a:r>
            <a:r>
              <a:rPr dirty="0" err="1"/>
              <a:t>있었기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321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when Melchizedek met Abraham,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Levi was still in the body of his ancestor.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0800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만일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계열의</a:t>
            </a:r>
            <a:r>
              <a:rPr dirty="0"/>
              <a:t> </a:t>
            </a: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직분을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완전함을</a:t>
            </a:r>
            <a:r>
              <a:rPr dirty="0"/>
              <a:t> </a:t>
            </a:r>
            <a:r>
              <a:rPr dirty="0" err="1"/>
              <a:t>얻을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있었다면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</a:t>
            </a: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근거로</a:t>
            </a:r>
            <a:r>
              <a:rPr dirty="0"/>
              <a:t> </a:t>
            </a:r>
            <a:r>
              <a:rPr dirty="0" err="1"/>
              <a:t>율법을</a:t>
            </a:r>
            <a:r>
              <a:rPr dirty="0"/>
              <a:t> </a:t>
            </a:r>
            <a:r>
              <a:rPr dirty="0" err="1"/>
              <a:t>받았습니다</a:t>
            </a:r>
            <a:r>
              <a:rPr dirty="0"/>
              <a:t>) </a:t>
            </a:r>
            <a:r>
              <a:rPr dirty="0" err="1"/>
              <a:t>아론의</a:t>
            </a:r>
            <a:r>
              <a:rPr dirty="0"/>
              <a:t> </a:t>
            </a:r>
            <a:r>
              <a:rPr dirty="0" err="1"/>
              <a:t>계열을</a:t>
            </a:r>
            <a:r>
              <a:rPr dirty="0"/>
              <a:t> </a:t>
            </a:r>
            <a:r>
              <a:rPr dirty="0" err="1"/>
              <a:t>따르지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멜기세덱의</a:t>
            </a:r>
            <a:r>
              <a:rPr dirty="0"/>
              <a:t> </a:t>
            </a:r>
            <a:r>
              <a:rPr dirty="0" err="1"/>
              <a:t>계열을</a:t>
            </a:r>
            <a:r>
              <a:rPr dirty="0"/>
              <a:t> </a:t>
            </a:r>
            <a:r>
              <a:rPr dirty="0" err="1"/>
              <a:t>따르는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제사장을</a:t>
            </a:r>
            <a:r>
              <a:rPr dirty="0"/>
              <a:t> </a:t>
            </a:r>
            <a:r>
              <a:rPr dirty="0" err="1"/>
              <a:t>세워야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필요가</a:t>
            </a:r>
            <a:r>
              <a:rPr dirty="0"/>
              <a:t> </a:t>
            </a:r>
            <a:r>
              <a:rPr dirty="0" err="1"/>
              <a:t>있었겠습니까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899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perfection could have been attained through the Levitical priesthood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(for on the basis of it the law was given to the people),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was there still need for another priest to come </a:t>
            </a:r>
            <a:r>
              <a:rPr lang="en-US" altLang="ko-Kore-KR" dirty="0"/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in the order of Melchizedek, not in the order of Aaron?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제사장직이 변하면 율법도 반드시 변하게 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649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when there is a change of the priesthood,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must also be a change of the law.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536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이것들은</a:t>
            </a:r>
            <a:r>
              <a:rPr dirty="0"/>
              <a:t> </a:t>
            </a:r>
            <a:r>
              <a:rPr dirty="0" err="1"/>
              <a:t>그분과</a:t>
            </a:r>
            <a:r>
              <a:rPr dirty="0"/>
              <a:t> </a:t>
            </a:r>
            <a:r>
              <a:rPr dirty="0" err="1"/>
              <a:t>관련해</a:t>
            </a:r>
            <a:r>
              <a:rPr dirty="0"/>
              <a:t> </a:t>
            </a:r>
            <a:r>
              <a:rPr dirty="0" err="1"/>
              <a:t>언급됐습니다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지파에</a:t>
            </a:r>
            <a:r>
              <a:rPr dirty="0"/>
              <a:t> </a:t>
            </a:r>
            <a:r>
              <a:rPr dirty="0" err="1"/>
              <a:t>속했는데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지파에서는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제단에서</a:t>
            </a:r>
            <a:r>
              <a:rPr dirty="0"/>
              <a:t> </a:t>
            </a:r>
            <a:r>
              <a:rPr dirty="0" err="1"/>
              <a:t>섬긴</a:t>
            </a:r>
            <a:r>
              <a:rPr dirty="0"/>
              <a:t> </a:t>
            </a:r>
            <a:r>
              <a:rPr dirty="0" err="1"/>
              <a:t>적이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544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of whom these things are said belonged to a different tribe,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no one from that tribe has ever served at the altar.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지파에서</a:t>
            </a:r>
            <a:r>
              <a:rPr dirty="0"/>
              <a:t> </a:t>
            </a:r>
            <a:r>
              <a:rPr dirty="0" err="1"/>
              <a:t>나오신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분명합니다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지파에</a:t>
            </a:r>
            <a:r>
              <a:rPr dirty="0"/>
              <a:t> </a:t>
            </a:r>
            <a:r>
              <a:rPr dirty="0" err="1"/>
              <a:t>관해서는</a:t>
            </a:r>
            <a:r>
              <a:rPr dirty="0"/>
              <a:t> </a:t>
            </a: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제사장직과</a:t>
            </a:r>
            <a:r>
              <a:rPr dirty="0"/>
              <a:t> </a:t>
            </a:r>
            <a:r>
              <a:rPr dirty="0" err="1"/>
              <a:t>관련해</a:t>
            </a:r>
            <a:r>
              <a:rPr dirty="0"/>
              <a:t> </a:t>
            </a:r>
            <a:r>
              <a:rPr dirty="0" err="1"/>
              <a:t>아무것도</a:t>
            </a:r>
            <a:r>
              <a:rPr dirty="0"/>
              <a:t> </a:t>
            </a:r>
            <a:r>
              <a:rPr dirty="0" err="1"/>
              <a:t>말한</a:t>
            </a:r>
            <a:r>
              <a:rPr dirty="0"/>
              <a:t> </a:t>
            </a:r>
            <a:r>
              <a:rPr dirty="0" err="1"/>
              <a:t>적이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414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it is clear that our Lord descended from Judah,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 regard to that tribe Moses said nothing about priests.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294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사실은</a:t>
            </a:r>
            <a:r>
              <a:rPr dirty="0"/>
              <a:t> </a:t>
            </a:r>
            <a:r>
              <a:rPr dirty="0" err="1"/>
              <a:t>멜기세덱과</a:t>
            </a:r>
            <a:r>
              <a:rPr dirty="0"/>
              <a:t> </a:t>
            </a:r>
            <a:r>
              <a:rPr dirty="0" err="1"/>
              <a:t>흡사한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제사장이</a:t>
            </a:r>
            <a:r>
              <a:rPr dirty="0"/>
              <a:t> </a:t>
            </a:r>
            <a:r>
              <a:rPr dirty="0" err="1"/>
              <a:t>일어난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볼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더욱</a:t>
            </a:r>
            <a:r>
              <a:rPr dirty="0"/>
              <a:t> </a:t>
            </a:r>
            <a:r>
              <a:rPr dirty="0" err="1"/>
              <a:t>분명합니다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392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what we have said is even more clear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another priest like Melchizedek appears,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318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육체에</a:t>
            </a:r>
            <a:r>
              <a:rPr dirty="0"/>
              <a:t> </a:t>
            </a:r>
            <a:r>
              <a:rPr dirty="0" err="1"/>
              <a:t>속한</a:t>
            </a:r>
            <a:r>
              <a:rPr dirty="0"/>
              <a:t> </a:t>
            </a:r>
            <a:r>
              <a:rPr dirty="0" err="1"/>
              <a:t>규례</a:t>
            </a:r>
            <a:r>
              <a:rPr dirty="0"/>
              <a:t>, </a:t>
            </a: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율법을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제사장이</a:t>
            </a:r>
            <a:r>
              <a:rPr dirty="0"/>
              <a:t> </a:t>
            </a:r>
            <a:r>
              <a:rPr dirty="0" err="1"/>
              <a:t>되신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썩지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생명의</a:t>
            </a:r>
            <a:r>
              <a:rPr dirty="0"/>
              <a:t> </a:t>
            </a:r>
            <a:r>
              <a:rPr dirty="0" err="1"/>
              <a:t>힘을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되신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300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who has become a priest not on the basis of a regulation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to his ancestry but on the basis of the power of an indestructible life.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937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그렇기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“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멜기세덱의</a:t>
            </a:r>
            <a:r>
              <a:rPr dirty="0"/>
              <a:t> </a:t>
            </a:r>
            <a:r>
              <a:rPr dirty="0" err="1"/>
              <a:t>계열을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따르는</a:t>
            </a:r>
            <a:r>
              <a:rPr dirty="0"/>
              <a:t> </a:t>
            </a:r>
            <a:r>
              <a:rPr dirty="0" err="1"/>
              <a:t>제사장이다”라고</a:t>
            </a:r>
            <a:r>
              <a:rPr dirty="0"/>
              <a:t> </a:t>
            </a:r>
            <a:r>
              <a:rPr dirty="0" err="1"/>
              <a:t>증거됐습니다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930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it is declared: "You are a priest forever,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order of Melchizedek."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전에 있던 계명은 약하고 효력이 없어 폐지됐습니다.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former regulation is set aside because it was weak and useless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617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(</a:t>
            </a: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율법이</a:t>
            </a:r>
            <a:r>
              <a:rPr dirty="0"/>
              <a:t> </a:t>
            </a:r>
            <a:r>
              <a:rPr dirty="0" err="1"/>
              <a:t>아무것도</a:t>
            </a:r>
            <a:r>
              <a:rPr dirty="0"/>
              <a:t> </a:t>
            </a:r>
            <a:r>
              <a:rPr dirty="0" err="1"/>
              <a:t>완전하게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.)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나은</a:t>
            </a:r>
            <a:r>
              <a:rPr dirty="0"/>
              <a:t> </a:t>
            </a:r>
            <a:r>
              <a:rPr dirty="0" err="1"/>
              <a:t>소망이</a:t>
            </a:r>
            <a:r>
              <a:rPr dirty="0"/>
              <a:t> </a:t>
            </a:r>
            <a:r>
              <a:rPr dirty="0" err="1"/>
              <a:t>들어왔고</a:t>
            </a:r>
            <a:r>
              <a:rPr dirty="0"/>
              <a:t> </a:t>
            </a:r>
            <a:r>
              <a:rPr dirty="0" err="1"/>
              <a:t>이를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나아가는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270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(for the law made nothing perfect),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better hope is introduced,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which we draw near to God.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252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아브라함은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것의</a:t>
            </a:r>
            <a:r>
              <a:rPr dirty="0"/>
              <a:t> 10분의 1을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이름의</a:t>
            </a:r>
            <a:r>
              <a:rPr dirty="0"/>
              <a:t> </a:t>
            </a:r>
            <a:r>
              <a:rPr dirty="0" err="1"/>
              <a:t>뜻은</a:t>
            </a:r>
            <a:r>
              <a:rPr dirty="0"/>
              <a:t> </a:t>
            </a:r>
            <a:r>
              <a:rPr dirty="0" err="1"/>
              <a:t>첫째로</a:t>
            </a:r>
            <a:r>
              <a:rPr dirty="0"/>
              <a:t> ‘</a:t>
            </a:r>
            <a:r>
              <a:rPr dirty="0" err="1"/>
              <a:t>의의</a:t>
            </a:r>
            <a:r>
              <a:rPr dirty="0"/>
              <a:t> </a:t>
            </a:r>
            <a:r>
              <a:rPr dirty="0" err="1"/>
              <a:t>왕’이고</a:t>
            </a:r>
            <a:r>
              <a:rPr dirty="0"/>
              <a:t> </a:t>
            </a:r>
            <a:r>
              <a:rPr dirty="0" err="1"/>
              <a:t>다음으로</a:t>
            </a:r>
            <a:r>
              <a:rPr dirty="0"/>
              <a:t> ‘</a:t>
            </a:r>
            <a:r>
              <a:rPr dirty="0" err="1"/>
              <a:t>살렘</a:t>
            </a:r>
            <a:r>
              <a:rPr dirty="0"/>
              <a:t> </a:t>
            </a:r>
            <a:r>
              <a:rPr dirty="0" err="1"/>
              <a:t>왕</a:t>
            </a:r>
            <a:r>
              <a:rPr dirty="0"/>
              <a:t>’, </a:t>
            </a:r>
            <a:r>
              <a:rPr dirty="0" err="1"/>
              <a:t>곧</a:t>
            </a:r>
            <a:r>
              <a:rPr dirty="0"/>
              <a:t> ‘</a:t>
            </a:r>
            <a:r>
              <a:rPr dirty="0" err="1"/>
              <a:t>평화의</a:t>
            </a:r>
            <a:r>
              <a:rPr dirty="0"/>
              <a:t> </a:t>
            </a:r>
            <a:r>
              <a:rPr dirty="0" err="1"/>
              <a:t>왕’입니다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426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Abraham gave him a tenth of everything.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First, his name means "king of righteousness";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also, "king of Salem" means "king of peace."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29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맹세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제사장이</a:t>
            </a:r>
            <a:r>
              <a:rPr dirty="0"/>
              <a:t> </a:t>
            </a:r>
            <a:r>
              <a:rPr dirty="0" err="1"/>
              <a:t>되신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아닙니다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계통의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맹세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제사장이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586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it was not without an oath!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Others became priests without any oath,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870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(</a:t>
            </a: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자기에게</a:t>
            </a:r>
            <a:r>
              <a:rPr dirty="0"/>
              <a:t> </a:t>
            </a:r>
            <a:r>
              <a:rPr dirty="0" err="1"/>
              <a:t>말씀하시는</a:t>
            </a:r>
            <a:r>
              <a:rPr dirty="0"/>
              <a:t> </a:t>
            </a:r>
            <a:r>
              <a:rPr dirty="0" err="1"/>
              <a:t>분의</a:t>
            </a:r>
            <a:r>
              <a:rPr dirty="0"/>
              <a:t> </a:t>
            </a:r>
            <a:r>
              <a:rPr dirty="0" err="1"/>
              <a:t>맹세로</a:t>
            </a:r>
            <a:r>
              <a:rPr dirty="0"/>
              <a:t> </a:t>
            </a:r>
            <a:r>
              <a:rPr dirty="0" err="1"/>
              <a:t>제사장이</a:t>
            </a:r>
            <a:r>
              <a:rPr dirty="0"/>
              <a:t> </a:t>
            </a:r>
            <a:r>
              <a:rPr dirty="0" err="1"/>
              <a:t>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맹세하셨으니</a:t>
            </a:r>
            <a:r>
              <a:rPr dirty="0"/>
              <a:t> </a:t>
            </a: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바꾸지</a:t>
            </a:r>
            <a:r>
              <a:rPr dirty="0"/>
              <a:t> </a:t>
            </a:r>
            <a:r>
              <a:rPr dirty="0" err="1"/>
              <a:t>않으실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제사장이다</a:t>
            </a:r>
            <a:r>
              <a:rPr dirty="0"/>
              <a:t>.”)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501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became a priest with an oath when God said to him: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Lord has sworn and will not change his mind: `You are a priest forever.'"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이와 같이 예수께서는 더 좋은 언약을 보증해 주시는 분이 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Because of this oath, Jesus has become the guarantee of a better covenant.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931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계통의</a:t>
            </a:r>
            <a:r>
              <a:rPr dirty="0"/>
              <a:t> </a:t>
            </a:r>
            <a:r>
              <a:rPr dirty="0" err="1"/>
              <a:t>제사장들은</a:t>
            </a:r>
            <a:r>
              <a:rPr dirty="0"/>
              <a:t> </a:t>
            </a:r>
            <a:r>
              <a:rPr dirty="0" err="1"/>
              <a:t>죽음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직책을</a:t>
            </a:r>
            <a:r>
              <a:rPr dirty="0"/>
              <a:t> </a:t>
            </a:r>
            <a:r>
              <a:rPr dirty="0" err="1"/>
              <a:t>계속</a:t>
            </a:r>
            <a:r>
              <a:rPr dirty="0"/>
              <a:t> </a:t>
            </a:r>
            <a:r>
              <a:rPr dirty="0" err="1"/>
              <a:t>수행할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수가</a:t>
            </a:r>
            <a:r>
              <a:rPr dirty="0"/>
              <a:t> </a:t>
            </a:r>
            <a:r>
              <a:rPr dirty="0" err="1"/>
              <a:t>많았습니다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678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there have been many of those priests,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since death prevented them from continuing in office;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그러나 예수께서는 영원히 사시는 분이시므로 제사장직을 영원히 누리십니다.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because Jesus lives forever, he has a permanent priesthood.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217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통해서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나아오는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온전히</a:t>
            </a:r>
            <a:r>
              <a:rPr dirty="0"/>
              <a:t> </a:t>
            </a:r>
            <a:r>
              <a:rPr dirty="0" err="1"/>
              <a:t>구원하실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항상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계셔서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중보기도를</a:t>
            </a:r>
            <a:r>
              <a:rPr dirty="0"/>
              <a:t> </a:t>
            </a:r>
            <a:r>
              <a:rPr dirty="0" err="1"/>
              <a:t>하십니다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838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he is able to save completely those who come to God through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he always lives to intercede for them.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55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이러한</a:t>
            </a:r>
            <a:r>
              <a:rPr dirty="0"/>
              <a:t> </a:t>
            </a:r>
            <a:r>
              <a:rPr dirty="0" err="1"/>
              <a:t>대제사장이야말로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합당합니다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거룩하고</a:t>
            </a:r>
            <a:r>
              <a:rPr dirty="0"/>
              <a:t> </a:t>
            </a:r>
            <a:r>
              <a:rPr dirty="0" err="1"/>
              <a:t>순결하고</a:t>
            </a:r>
            <a:r>
              <a:rPr dirty="0"/>
              <a:t> </a:t>
            </a:r>
            <a:r>
              <a:rPr dirty="0" err="1"/>
              <a:t>흠이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r>
              <a:rPr dirty="0" err="1"/>
              <a:t>죄인들과</a:t>
            </a:r>
            <a:r>
              <a:rPr dirty="0"/>
              <a:t> </a:t>
            </a:r>
            <a:r>
              <a:rPr dirty="0" err="1"/>
              <a:t>구별되시며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하늘보다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곳으로</a:t>
            </a:r>
            <a:r>
              <a:rPr dirty="0"/>
              <a:t> </a:t>
            </a:r>
            <a:r>
              <a:rPr dirty="0" err="1"/>
              <a:t>오르신</a:t>
            </a:r>
            <a:r>
              <a:rPr dirty="0"/>
              <a:t> </a:t>
            </a:r>
            <a:r>
              <a:rPr dirty="0" err="1"/>
              <a:t>분이십니다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493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Such a high priest meets our need </a:t>
            </a:r>
            <a:r>
              <a:rPr lang="en-US" altLang="ko-Kore-KR" dirty="0"/>
              <a:t>--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who is holy, blameless, pure, set apart from sinners,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exalted above the heavens.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338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제사장들처럼</a:t>
            </a:r>
            <a:r>
              <a:rPr dirty="0"/>
              <a:t> </a:t>
            </a:r>
            <a:r>
              <a:rPr dirty="0" err="1"/>
              <a:t>먼저</a:t>
            </a:r>
            <a:r>
              <a:rPr dirty="0"/>
              <a:t> </a:t>
            </a:r>
            <a:r>
              <a:rPr dirty="0" err="1"/>
              <a:t>자신의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다음에</a:t>
            </a:r>
            <a:r>
              <a:rPr dirty="0"/>
              <a:t> </a:t>
            </a:r>
            <a:r>
              <a:rPr dirty="0" err="1"/>
              <a:t>백성들의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날마다</a:t>
            </a:r>
            <a:r>
              <a:rPr dirty="0"/>
              <a:t> </a:t>
            </a:r>
            <a:r>
              <a:rPr dirty="0" err="1"/>
              <a:t>제사를</a:t>
            </a:r>
            <a:r>
              <a:rPr dirty="0"/>
              <a:t> </a:t>
            </a:r>
            <a:r>
              <a:rPr dirty="0" err="1"/>
              <a:t>드릴</a:t>
            </a:r>
            <a:r>
              <a:rPr dirty="0"/>
              <a:t> </a:t>
            </a:r>
            <a:r>
              <a:rPr dirty="0" err="1"/>
              <a:t>필요가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드려</a:t>
            </a:r>
            <a:r>
              <a:rPr dirty="0"/>
              <a:t> </a:t>
            </a:r>
            <a:r>
              <a:rPr dirty="0" err="1"/>
              <a:t>단번에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이루셨기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6629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Unlike the other high priests,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does not need to offer sacrifices day after day,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first for his own sins, and then for the sins of the people.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sacrificed for their sins once for all when he offered himself.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42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율법은</a:t>
            </a:r>
            <a:r>
              <a:rPr dirty="0"/>
              <a:t> </a:t>
            </a:r>
            <a:r>
              <a:rPr dirty="0" err="1"/>
              <a:t>연약함을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대제사장으로</a:t>
            </a:r>
            <a:r>
              <a:rPr dirty="0"/>
              <a:t> </a:t>
            </a:r>
            <a:r>
              <a:rPr dirty="0" err="1"/>
              <a:t>세웠으나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율법</a:t>
            </a:r>
            <a:r>
              <a:rPr dirty="0"/>
              <a:t>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주어진</a:t>
            </a:r>
            <a:r>
              <a:rPr dirty="0"/>
              <a:t> </a:t>
            </a:r>
            <a:r>
              <a:rPr dirty="0" err="1"/>
              <a:t>맹세의</a:t>
            </a:r>
            <a:r>
              <a:rPr dirty="0"/>
              <a:t> </a:t>
            </a:r>
            <a:r>
              <a:rPr dirty="0" err="1"/>
              <a:t>말씀은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완전케</a:t>
            </a:r>
            <a:r>
              <a:rPr dirty="0"/>
              <a:t> </a:t>
            </a:r>
            <a:r>
              <a:rPr dirty="0" err="1"/>
              <a:t>되신</a:t>
            </a:r>
            <a:r>
              <a:rPr dirty="0"/>
              <a:t>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대제사장으로</a:t>
            </a:r>
            <a:r>
              <a:rPr dirty="0"/>
              <a:t> </a:t>
            </a:r>
            <a:r>
              <a:rPr dirty="0" err="1"/>
              <a:t>세웠습니다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414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law appoints as high priests men who are weak;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the oath, which came after the law, appointed the Son, 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who has been made perfect forever.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29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아버지도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r>
              <a:rPr dirty="0" err="1"/>
              <a:t>어머니도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r>
              <a:rPr dirty="0" err="1"/>
              <a:t>족보도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생애의</a:t>
            </a:r>
            <a:r>
              <a:rPr dirty="0"/>
              <a:t> </a:t>
            </a:r>
            <a:r>
              <a:rPr dirty="0" err="1"/>
              <a:t>시작도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r>
              <a:rPr dirty="0" err="1"/>
              <a:t>생명의</a:t>
            </a:r>
            <a:r>
              <a:rPr dirty="0"/>
              <a:t> </a:t>
            </a:r>
            <a:r>
              <a:rPr dirty="0" err="1"/>
              <a:t>끝도</a:t>
            </a:r>
            <a:r>
              <a:rPr dirty="0"/>
              <a:t> </a:t>
            </a:r>
            <a:r>
              <a:rPr dirty="0" err="1"/>
              <a:t>없지만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닮아</a:t>
            </a:r>
            <a:r>
              <a:rPr dirty="0"/>
              <a:t> </a:t>
            </a:r>
            <a:r>
              <a:rPr dirty="0" err="1"/>
              <a:t>항상</a:t>
            </a:r>
            <a:r>
              <a:rPr dirty="0"/>
              <a:t> </a:t>
            </a:r>
            <a:r>
              <a:rPr dirty="0" err="1"/>
              <a:t>제사장으로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852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Without father or mother, without genealogy,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without beginning of days or end of life,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the Son of God he remains a priest forever.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620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위대한지</a:t>
            </a:r>
            <a:r>
              <a:rPr dirty="0"/>
              <a:t> </a:t>
            </a:r>
            <a:r>
              <a:rPr dirty="0" err="1"/>
              <a:t>생각해</a:t>
            </a:r>
            <a:r>
              <a:rPr dirty="0"/>
              <a:t> </a:t>
            </a:r>
            <a:r>
              <a:rPr dirty="0" err="1"/>
              <a:t>보십시오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족장</a:t>
            </a:r>
            <a:r>
              <a:rPr dirty="0"/>
              <a:t> </a:t>
            </a:r>
            <a:r>
              <a:rPr dirty="0" err="1"/>
              <a:t>아브라함도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10분의 1을 </a:t>
            </a:r>
            <a:r>
              <a:rPr dirty="0" err="1"/>
              <a:t>바쳤습니다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258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Just think how great he was: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the patriarch Abraham gave him a tenth of the plunder!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549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직분을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형제인</a:t>
            </a:r>
            <a:r>
              <a:rPr dirty="0"/>
              <a:t> </a:t>
            </a:r>
            <a:r>
              <a:rPr dirty="0" err="1"/>
              <a:t>백성들도</a:t>
            </a:r>
            <a:r>
              <a:rPr dirty="0"/>
              <a:t> </a:t>
            </a:r>
            <a:r>
              <a:rPr dirty="0" err="1"/>
              <a:t>아브라함의</a:t>
            </a:r>
            <a:r>
              <a:rPr dirty="0"/>
              <a:t> </a:t>
            </a:r>
            <a:r>
              <a:rPr dirty="0" err="1"/>
              <a:t>허리에서</a:t>
            </a:r>
            <a:r>
              <a:rPr dirty="0"/>
              <a:t> </a:t>
            </a:r>
            <a:r>
              <a:rPr dirty="0" err="1"/>
              <a:t>나왔지만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율법을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그들에게서</a:t>
            </a:r>
            <a:r>
              <a:rPr dirty="0"/>
              <a:t> 10분의 1을 </a:t>
            </a:r>
            <a:r>
              <a:rPr dirty="0" err="1"/>
              <a:t>거두라는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받았습니다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712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the law requires the descendants of Levi who become priests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collect a tenth from the people -- that is, their brothers </a:t>
            </a:r>
            <a:r>
              <a:rPr lang="en-US" altLang="ko-Kore-KR" dirty="0"/>
              <a:t>--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though their brothers are descended from Abraham.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434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이들로부터</a:t>
            </a:r>
            <a:r>
              <a:rPr dirty="0"/>
              <a:t> </a:t>
            </a:r>
            <a:r>
              <a:rPr dirty="0" err="1"/>
              <a:t>나오지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멜기세덱은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아브라함에게서</a:t>
            </a:r>
            <a:r>
              <a:rPr dirty="0"/>
              <a:t> 10분의 1을 </a:t>
            </a:r>
            <a:r>
              <a:rPr dirty="0" err="1"/>
              <a:t>취했고</a:t>
            </a:r>
            <a:r>
              <a:rPr dirty="0"/>
              <a:t> </a:t>
            </a:r>
            <a:r>
              <a:rPr dirty="0" err="1"/>
              <a:t>약속을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축복했습니다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185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man, however, did not trace his descent from Levi,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he collected a tenth from Abraham and blessed him who had the promises.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두말할 필요 없이 축복은 윗사람이 아랫사람에게 하는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without doubt the lesser person is blessed by the greater.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917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앞의</a:t>
            </a:r>
            <a:r>
              <a:rPr dirty="0"/>
              <a:t> </a:t>
            </a:r>
            <a:r>
              <a:rPr dirty="0" err="1"/>
              <a:t>경우는</a:t>
            </a:r>
            <a:r>
              <a:rPr dirty="0"/>
              <a:t> </a:t>
            </a:r>
            <a:r>
              <a:rPr dirty="0" err="1"/>
              <a:t>죽게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10분의 1을 </a:t>
            </a:r>
            <a:r>
              <a:rPr dirty="0" err="1"/>
              <a:t>받았고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뒤의</a:t>
            </a:r>
            <a:r>
              <a:rPr dirty="0"/>
              <a:t> </a:t>
            </a:r>
            <a:r>
              <a:rPr dirty="0" err="1"/>
              <a:t>경우는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있다는</a:t>
            </a:r>
            <a:r>
              <a:rPr dirty="0"/>
              <a:t> </a:t>
            </a:r>
            <a:r>
              <a:rPr dirty="0" err="1"/>
              <a:t>증거를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10분의 1을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102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one case, the tenth is collected by men who die;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" dirty="0"/>
              <a:t>but</a:t>
            </a:r>
            <a:r>
              <a:rPr dirty="0"/>
              <a:t> in the other case, by him who is declared to be living.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307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말하자면</a:t>
            </a:r>
            <a:r>
              <a:rPr dirty="0"/>
              <a:t> 10분의 1을 </a:t>
            </a:r>
            <a:r>
              <a:rPr dirty="0" err="1"/>
              <a:t>받는</a:t>
            </a:r>
            <a:r>
              <a:rPr dirty="0"/>
              <a:t> </a:t>
            </a:r>
            <a:r>
              <a:rPr dirty="0" err="1"/>
              <a:t>레위도</a:t>
            </a:r>
            <a:r>
              <a:rPr dirty="0"/>
              <a:t> </a:t>
            </a:r>
            <a:r>
              <a:rPr dirty="0" err="1"/>
              <a:t>아브라함을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10분의 1을 </a:t>
            </a:r>
            <a:r>
              <a:rPr dirty="0" err="1"/>
              <a:t>바쳤다고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069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might even say that Levi, who collects the tenth,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paid the tenth through Abraham,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1385</Words>
  <Application>Microsoft Macintosh PowerPoint</Application>
  <PresentationFormat>와이드스크린</PresentationFormat>
  <Paragraphs>146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이 주은</cp:lastModifiedBy>
  <cp:revision>129</cp:revision>
  <dcterms:created xsi:type="dcterms:W3CDTF">2019-02-17T10:11:46Z</dcterms:created>
  <dcterms:modified xsi:type="dcterms:W3CDTF">2022-09-07T17:32:21Z</dcterms:modified>
</cp:coreProperties>
</file>