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말하고자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요지는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이러한</a:t>
            </a:r>
            <a:r>
              <a:rPr dirty="0"/>
              <a:t> </a:t>
            </a:r>
            <a:r>
              <a:rPr dirty="0" err="1"/>
              <a:t>대제사장이</a:t>
            </a:r>
            <a:r>
              <a:rPr dirty="0"/>
              <a:t> </a:t>
            </a:r>
            <a:r>
              <a:rPr dirty="0" err="1"/>
              <a:t>계시다는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존귀하신</a:t>
            </a:r>
            <a:r>
              <a:rPr dirty="0"/>
              <a:t> </a:t>
            </a:r>
            <a:r>
              <a:rPr dirty="0" err="1"/>
              <a:t>분의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37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point of what we are saying is this: We do have such a high priest,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sat down at the right hand of the throne of the Majesty in heaven,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1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‘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언약이다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생각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넣어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새길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73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the covenant I will make with the house of Israel after that time,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Lord. I will put my laws in their minds and write them on their hearts.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be their God, and they will be my people.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15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이웃이나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‘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알라’고</a:t>
            </a:r>
            <a:r>
              <a:rPr dirty="0"/>
              <a:t> </a:t>
            </a:r>
            <a:r>
              <a:rPr dirty="0" err="1"/>
              <a:t>가르치지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이는 그들 가운데 낮은 사람으로부터 높은 사람에 이르기까지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모두 나를 알 것이기 때문이다</a:t>
            </a:r>
            <a:r>
              <a:rPr lang="en-US" altLang="ko-KR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777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will a man teach his neighbor, or a man his brother,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`Know the Lord,' because they will all know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least of them to the greatest.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01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will forgive their wickedness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will remember their sins no more."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‘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언약’이라고</a:t>
            </a:r>
            <a:r>
              <a:rPr dirty="0"/>
              <a:t> </a:t>
            </a:r>
            <a:r>
              <a:rPr dirty="0" err="1"/>
              <a:t>말씀하실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낡은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만드신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낡고</a:t>
            </a:r>
            <a:r>
              <a:rPr dirty="0"/>
              <a:t> </a:t>
            </a:r>
            <a:r>
              <a:rPr dirty="0" err="1"/>
              <a:t>오래된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사라지게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3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By calling this covenant "new," he has made the first one obsolete;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what is obsolete and aging will soon disappear.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세우신</a:t>
            </a:r>
            <a:r>
              <a:rPr dirty="0"/>
              <a:t> </a:t>
            </a:r>
            <a:r>
              <a:rPr dirty="0" err="1"/>
              <a:t>성소와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섬기십니다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02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 serves in the sanctuary,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true tabernacle set up by the Lord, not by man.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대제사장마다</a:t>
            </a:r>
            <a:r>
              <a:rPr dirty="0"/>
              <a:t> </a:t>
            </a:r>
            <a:r>
              <a:rPr dirty="0" err="1"/>
              <a:t>예물과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세움을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대제사장에게도</a:t>
            </a:r>
            <a:r>
              <a:rPr dirty="0"/>
              <a:t> </a:t>
            </a:r>
            <a:r>
              <a:rPr dirty="0" err="1"/>
              <a:t>무엇인가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47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high priest is appointed to offer both gifts and sacrifices,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it was necessary for this one also to have something to offer.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계셨다면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못하셨을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세상에는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예물을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97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were on earth, he would not be a priest,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are already men who offer the gifts prescribed by the law.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16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곳은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것들의</a:t>
            </a:r>
            <a:r>
              <a:rPr dirty="0"/>
              <a:t> </a:t>
            </a:r>
            <a:r>
              <a:rPr dirty="0" err="1"/>
              <a:t>모형이며</a:t>
            </a:r>
            <a:r>
              <a:rPr dirty="0"/>
              <a:t> </a:t>
            </a:r>
            <a:r>
              <a:rPr dirty="0" err="1"/>
              <a:t>그림자입니다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세우려고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지시를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말씀하시기를</a:t>
            </a:r>
            <a:r>
              <a:rPr dirty="0"/>
              <a:t> “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모형대로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만들라”고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serve at a sanctuary that is a copy and shadow of what is in heaven.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why Moses was warned when he was about to build the tabernacle: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 to it that you make everything according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pattern shown you on the mountain."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뛰어난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받으셨습니다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약속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언약의</a:t>
            </a:r>
            <a:r>
              <a:rPr dirty="0"/>
              <a:t> </a:t>
            </a:r>
            <a:r>
              <a:rPr dirty="0" err="1"/>
              <a:t>중보자십니다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4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ministry Jesus has received is as superior to theirs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covenant of which he is mediator is superior to the old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is founded on better promises.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언약에</a:t>
            </a:r>
            <a:r>
              <a:rPr dirty="0"/>
              <a:t> </a:t>
            </a:r>
            <a:r>
              <a:rPr dirty="0" err="1"/>
              <a:t>흠이</a:t>
            </a:r>
            <a:r>
              <a:rPr dirty="0"/>
              <a:t> </a:t>
            </a:r>
            <a:r>
              <a:rPr dirty="0" err="1"/>
              <a:t>없었다면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요구할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없었을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if there had been nothing wrong with that first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place would have been sought for another.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393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그들에게서</a:t>
            </a:r>
            <a:r>
              <a:rPr dirty="0"/>
              <a:t> </a:t>
            </a: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발견하시고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날들이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더불어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22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found fault with the people and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time is coming, declares the Lord, when I will make a new covenant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house of Israel and with the house of Judah.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히브리서 Hebrews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‘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낼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언약과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언약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않았고</a:t>
            </a:r>
            <a:r>
              <a:rPr dirty="0"/>
              <a:t> </a:t>
            </a: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62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be like the covenant I made with their forefathers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took them by the hand to lead them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did not remain faithful to my covenant,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turned away from them, declares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818</Words>
  <Application>Microsoft Macintosh PowerPoint</Application>
  <PresentationFormat>와이드스크린</PresentationFormat>
  <Paragraphs>79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129</cp:revision>
  <dcterms:created xsi:type="dcterms:W3CDTF">2019-02-17T10:11:46Z</dcterms:created>
  <dcterms:modified xsi:type="dcterms:W3CDTF">2022-09-07T17:36:29Z</dcterms:modified>
</cp:coreProperties>
</file>