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48" autoAdjust="0"/>
    <p:restoredTop sz="94803"/>
  </p:normalViewPr>
  <p:slideViewPr>
    <p:cSldViewPr snapToGrid="0" snapToObjects="1">
      <p:cViewPr varScale="1">
        <p:scale>
          <a:sx n="104" d="100"/>
          <a:sy n="104" d="100"/>
        </p:scale>
        <p:origin x="49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언약에도</a:t>
            </a:r>
            <a:r>
              <a:rPr dirty="0"/>
              <a:t> </a:t>
            </a:r>
            <a:r>
              <a:rPr dirty="0" err="1"/>
              <a:t>예배</a:t>
            </a:r>
            <a:r>
              <a:rPr dirty="0"/>
              <a:t> </a:t>
            </a:r>
            <a:r>
              <a:rPr dirty="0" err="1"/>
              <a:t>규례들과</a:t>
            </a:r>
            <a:r>
              <a:rPr dirty="0"/>
              <a:t> </a:t>
            </a:r>
            <a:r>
              <a:rPr dirty="0" err="1"/>
              <a:t>세상에</a:t>
            </a:r>
            <a:r>
              <a:rPr dirty="0"/>
              <a:t> </a:t>
            </a:r>
            <a:r>
              <a:rPr dirty="0" err="1"/>
              <a:t>속한</a:t>
            </a:r>
            <a:r>
              <a:rPr dirty="0"/>
              <a:t> </a:t>
            </a:r>
            <a:r>
              <a:rPr dirty="0" err="1"/>
              <a:t>성소가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280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the first covenant had regulations for worship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also an earthly sanctuary.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294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그것들은</a:t>
            </a:r>
            <a:r>
              <a:rPr dirty="0"/>
              <a:t> </a:t>
            </a:r>
            <a:r>
              <a:rPr dirty="0" err="1"/>
              <a:t>먹고</a:t>
            </a:r>
            <a:r>
              <a:rPr dirty="0"/>
              <a:t> </a:t>
            </a:r>
            <a:r>
              <a:rPr dirty="0" err="1"/>
              <a:t>마시는</a:t>
            </a:r>
            <a:r>
              <a:rPr dirty="0"/>
              <a:t> </a:t>
            </a:r>
            <a:r>
              <a:rPr dirty="0" err="1"/>
              <a:t>것과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씻는</a:t>
            </a:r>
            <a:r>
              <a:rPr dirty="0"/>
              <a:t> </a:t>
            </a:r>
            <a:r>
              <a:rPr dirty="0" err="1"/>
              <a:t>의식들과</a:t>
            </a:r>
            <a:r>
              <a:rPr dirty="0"/>
              <a:t> </a:t>
            </a:r>
            <a:r>
              <a:rPr dirty="0" err="1"/>
              <a:t>관련된</a:t>
            </a:r>
            <a:r>
              <a:rPr dirty="0"/>
              <a:t> </a:t>
            </a:r>
            <a:r>
              <a:rPr dirty="0" err="1"/>
              <a:t>것들로서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단지</a:t>
            </a:r>
            <a:r>
              <a:rPr dirty="0"/>
              <a:t> </a:t>
            </a:r>
            <a:r>
              <a:rPr dirty="0" err="1"/>
              <a:t>개혁의</a:t>
            </a:r>
            <a:r>
              <a:rPr dirty="0"/>
              <a:t> </a:t>
            </a:r>
            <a:r>
              <a:rPr dirty="0" err="1"/>
              <a:t>때까지</a:t>
            </a:r>
            <a:r>
              <a:rPr dirty="0"/>
              <a:t> </a:t>
            </a:r>
            <a:r>
              <a:rPr dirty="0" err="1"/>
              <a:t>부과된</a:t>
            </a:r>
            <a:r>
              <a:rPr dirty="0"/>
              <a:t> </a:t>
            </a:r>
            <a:r>
              <a:rPr dirty="0" err="1"/>
              <a:t>육체를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규례들에</a:t>
            </a:r>
            <a:r>
              <a:rPr dirty="0"/>
              <a:t> </a:t>
            </a:r>
            <a:r>
              <a:rPr dirty="0" err="1"/>
              <a:t>지나지</a:t>
            </a:r>
            <a:r>
              <a:rPr dirty="0"/>
              <a:t> </a:t>
            </a:r>
            <a:r>
              <a:rPr dirty="0" err="1"/>
              <a:t>않습니다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011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are only a matter of food and drink and various ceremonial washings </a:t>
            </a:r>
            <a:r>
              <a:rPr lang="en-US" altLang="ko-Kore-KR" dirty="0"/>
              <a:t>--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external regulations applying until the time of the new order.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1489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그리스도께서는</a:t>
            </a:r>
            <a:r>
              <a:rPr dirty="0"/>
              <a:t> </a:t>
            </a:r>
            <a:r>
              <a:rPr dirty="0" err="1"/>
              <a:t>이미</a:t>
            </a:r>
            <a:r>
              <a:rPr dirty="0"/>
              <a:t> </a:t>
            </a:r>
            <a:r>
              <a:rPr dirty="0" err="1"/>
              <a:t>이뤄진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것들의</a:t>
            </a:r>
            <a:r>
              <a:rPr dirty="0"/>
              <a:t> </a:t>
            </a:r>
            <a:r>
              <a:rPr dirty="0" err="1"/>
              <a:t>대제사장으로</a:t>
            </a:r>
            <a:r>
              <a:rPr dirty="0"/>
              <a:t> </a:t>
            </a:r>
            <a:r>
              <a:rPr dirty="0" err="1"/>
              <a:t>오셨습니다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손으로</a:t>
            </a:r>
            <a:r>
              <a:rPr dirty="0"/>
              <a:t> </a:t>
            </a:r>
            <a:r>
              <a:rPr dirty="0" err="1"/>
              <a:t>짓지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, </a:t>
            </a: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피조물에</a:t>
            </a:r>
            <a:r>
              <a:rPr dirty="0"/>
              <a:t> </a:t>
            </a:r>
            <a:r>
              <a:rPr dirty="0" err="1"/>
              <a:t>속하지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크고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완전한</a:t>
            </a:r>
            <a:r>
              <a:rPr dirty="0"/>
              <a:t> </a:t>
            </a:r>
            <a:r>
              <a:rPr dirty="0" err="1"/>
              <a:t>장막으로</a:t>
            </a:r>
            <a:r>
              <a:rPr dirty="0"/>
              <a:t> </a:t>
            </a:r>
            <a:r>
              <a:rPr dirty="0" err="1"/>
              <a:t>들어가셨습니다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0838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Christ came as high priest of the good things that are already here,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went through the greater and more perfect tabernacle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is not man-made, that is to say, not a part of this creation.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816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염소와</a:t>
            </a:r>
            <a:r>
              <a:rPr dirty="0"/>
              <a:t> </a:t>
            </a:r>
            <a:r>
              <a:rPr dirty="0" err="1"/>
              <a:t>송아지의</a:t>
            </a:r>
            <a:r>
              <a:rPr dirty="0"/>
              <a:t> </a:t>
            </a:r>
            <a:r>
              <a:rPr dirty="0" err="1"/>
              <a:t>피가</a:t>
            </a:r>
            <a:r>
              <a:rPr dirty="0"/>
              <a:t> </a:t>
            </a:r>
            <a:r>
              <a:rPr dirty="0" err="1"/>
              <a:t>아닌</a:t>
            </a:r>
            <a:r>
              <a:rPr dirty="0"/>
              <a:t> </a:t>
            </a:r>
            <a:r>
              <a:rPr dirty="0" err="1"/>
              <a:t>자신의</a:t>
            </a:r>
            <a:r>
              <a:rPr dirty="0"/>
              <a:t> </a:t>
            </a:r>
            <a:r>
              <a:rPr dirty="0" err="1"/>
              <a:t>피로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단번에</a:t>
            </a:r>
            <a:r>
              <a:rPr dirty="0"/>
              <a:t> </a:t>
            </a:r>
            <a:r>
              <a:rPr dirty="0" err="1"/>
              <a:t>지성소로</a:t>
            </a:r>
            <a:r>
              <a:rPr dirty="0"/>
              <a:t> </a:t>
            </a:r>
            <a:r>
              <a:rPr dirty="0" err="1"/>
              <a:t>들어가셔서</a:t>
            </a:r>
            <a:r>
              <a:rPr dirty="0"/>
              <a:t> </a:t>
            </a:r>
            <a:r>
              <a:rPr dirty="0" err="1"/>
              <a:t>영원한</a:t>
            </a:r>
            <a:r>
              <a:rPr dirty="0"/>
              <a:t> </a:t>
            </a:r>
            <a:r>
              <a:rPr dirty="0" err="1"/>
              <a:t>구속을</a:t>
            </a:r>
            <a:r>
              <a:rPr dirty="0"/>
              <a:t> </a:t>
            </a:r>
            <a:r>
              <a:rPr dirty="0" err="1"/>
              <a:t>완성하셨습니다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702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did not enter by means of the blood of goats and calves;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he entered the Most Holy Place once for all by his own blood,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having obtained eternal redemption.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041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만일</a:t>
            </a:r>
            <a:r>
              <a:rPr dirty="0"/>
              <a:t> </a:t>
            </a:r>
            <a:r>
              <a:rPr dirty="0" err="1"/>
              <a:t>염소와</a:t>
            </a:r>
            <a:r>
              <a:rPr dirty="0"/>
              <a:t> </a:t>
            </a:r>
            <a:r>
              <a:rPr dirty="0" err="1"/>
              <a:t>황소의</a:t>
            </a:r>
            <a:r>
              <a:rPr dirty="0"/>
              <a:t> </a:t>
            </a:r>
            <a:r>
              <a:rPr dirty="0" err="1"/>
              <a:t>피와</a:t>
            </a:r>
            <a:r>
              <a:rPr dirty="0"/>
              <a:t> </a:t>
            </a:r>
            <a:r>
              <a:rPr dirty="0" err="1"/>
              <a:t>암송아지의</a:t>
            </a:r>
            <a:r>
              <a:rPr dirty="0"/>
              <a:t> </a:t>
            </a:r>
            <a:r>
              <a:rPr dirty="0" err="1"/>
              <a:t>재를</a:t>
            </a:r>
            <a:r>
              <a:rPr dirty="0"/>
              <a:t> </a:t>
            </a:r>
            <a:r>
              <a:rPr dirty="0" err="1"/>
              <a:t>뿌려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부정한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거룩하게</a:t>
            </a:r>
            <a:r>
              <a:rPr dirty="0"/>
              <a:t> </a:t>
            </a:r>
            <a:r>
              <a:rPr dirty="0" err="1"/>
              <a:t>함으로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육체를</a:t>
            </a:r>
            <a:r>
              <a:rPr dirty="0"/>
              <a:t> </a:t>
            </a:r>
            <a:r>
              <a:rPr dirty="0" err="1"/>
              <a:t>정결하게</a:t>
            </a:r>
            <a:r>
              <a:rPr dirty="0"/>
              <a:t> </a:t>
            </a:r>
            <a:r>
              <a:rPr dirty="0" err="1"/>
              <a:t>한다면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5561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blood of goats and bulls and the ashes of a heifer sprinkled on those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are ceremonially unclean sanctify them so that they are outwardly clean.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6577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하물며</a:t>
            </a:r>
            <a:r>
              <a:rPr dirty="0"/>
              <a:t> </a:t>
            </a:r>
            <a:r>
              <a:rPr dirty="0" err="1"/>
              <a:t>영원하신</a:t>
            </a:r>
            <a:r>
              <a:rPr dirty="0"/>
              <a:t> </a:t>
            </a:r>
            <a:r>
              <a:rPr dirty="0" err="1"/>
              <a:t>성령을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흠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드리신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그리스도의</a:t>
            </a:r>
            <a:r>
              <a:rPr dirty="0"/>
              <a:t> </a:t>
            </a:r>
            <a:r>
              <a:rPr dirty="0" err="1"/>
              <a:t>피가</a:t>
            </a:r>
            <a:r>
              <a:rPr dirty="0"/>
              <a:t> </a:t>
            </a:r>
            <a:r>
              <a:rPr dirty="0" err="1"/>
              <a:t>더욱</a:t>
            </a:r>
            <a:r>
              <a:rPr dirty="0"/>
              <a:t> </a:t>
            </a: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양심을</a:t>
            </a:r>
            <a:r>
              <a:rPr dirty="0"/>
              <a:t> 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행실에서</a:t>
            </a:r>
            <a:r>
              <a:rPr dirty="0"/>
              <a:t> </a:t>
            </a:r>
            <a:r>
              <a:rPr dirty="0" err="1"/>
              <a:t>깨끗하게</a:t>
            </a:r>
            <a:r>
              <a:rPr dirty="0"/>
              <a:t> </a:t>
            </a:r>
            <a:r>
              <a:rPr dirty="0" err="1"/>
              <a:t>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살아</a:t>
            </a:r>
            <a:r>
              <a:rPr dirty="0"/>
              <a:t> </a:t>
            </a:r>
            <a:r>
              <a:rPr dirty="0" err="1"/>
              <a:t>계신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섬기게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않겠습니까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1810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much more, then, will the blood of Christ,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through the eternal Spirit offered himself unblemished to God,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cleanse our consciences from acts that lead to death,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we may serve the living God!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0145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그리스도께서는</a:t>
            </a:r>
            <a:r>
              <a:rPr dirty="0"/>
              <a:t> </a:t>
            </a:r>
            <a:r>
              <a:rPr dirty="0" err="1"/>
              <a:t>새</a:t>
            </a:r>
            <a:r>
              <a:rPr dirty="0"/>
              <a:t> </a:t>
            </a:r>
            <a:r>
              <a:rPr dirty="0" err="1"/>
              <a:t>언약의</a:t>
            </a:r>
            <a:r>
              <a:rPr dirty="0"/>
              <a:t> </a:t>
            </a:r>
            <a:r>
              <a:rPr dirty="0" err="1"/>
              <a:t>중보자십니다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언약</a:t>
            </a:r>
            <a:r>
              <a:rPr dirty="0"/>
              <a:t> </a:t>
            </a:r>
            <a:r>
              <a:rPr dirty="0" err="1"/>
              <a:t>아래서</a:t>
            </a:r>
            <a:r>
              <a:rPr dirty="0"/>
              <a:t> </a:t>
            </a:r>
            <a:r>
              <a:rPr dirty="0" err="1"/>
              <a:t>저지른</a:t>
            </a:r>
            <a:r>
              <a:rPr dirty="0"/>
              <a:t> </a:t>
            </a:r>
            <a:r>
              <a:rPr dirty="0" err="1"/>
              <a:t>죄들을</a:t>
            </a:r>
            <a:r>
              <a:rPr dirty="0"/>
              <a:t> </a:t>
            </a:r>
            <a:r>
              <a:rPr dirty="0" err="1"/>
              <a:t>대속하려고</a:t>
            </a:r>
            <a:r>
              <a:rPr dirty="0"/>
              <a:t> </a:t>
            </a:r>
            <a:r>
              <a:rPr dirty="0" err="1"/>
              <a:t>죽으심으로써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영원한</a:t>
            </a:r>
            <a:r>
              <a:rPr dirty="0"/>
              <a:t> </a:t>
            </a:r>
            <a:r>
              <a:rPr dirty="0" err="1"/>
              <a:t>유업을</a:t>
            </a:r>
            <a:r>
              <a:rPr dirty="0"/>
              <a:t> </a:t>
            </a:r>
            <a:r>
              <a:rPr dirty="0" err="1"/>
              <a:t>얻기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부름받은</a:t>
            </a:r>
            <a:r>
              <a:rPr dirty="0"/>
              <a:t> </a:t>
            </a:r>
            <a:r>
              <a:rPr dirty="0" err="1"/>
              <a:t>사람들로</a:t>
            </a:r>
            <a:r>
              <a:rPr dirty="0"/>
              <a:t> </a:t>
            </a:r>
            <a:r>
              <a:rPr dirty="0" err="1"/>
              <a:t>하여금</a:t>
            </a:r>
            <a:r>
              <a:rPr dirty="0"/>
              <a:t> </a:t>
            </a:r>
            <a:r>
              <a:rPr dirty="0" err="1"/>
              <a:t>약속을</a:t>
            </a:r>
            <a:r>
              <a:rPr dirty="0"/>
              <a:t> </a:t>
            </a:r>
            <a:r>
              <a:rPr dirty="0" err="1"/>
              <a:t>받게</a:t>
            </a:r>
            <a:r>
              <a:rPr dirty="0"/>
              <a:t> </a:t>
            </a:r>
            <a:r>
              <a:rPr dirty="0" err="1"/>
              <a:t>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4906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this reason Christ is the mediator of a new covenant,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those who are called may receive the promised eternal inheritance </a:t>
            </a:r>
            <a:r>
              <a:rPr lang="en-US" altLang="ko-Kore-KR" dirty="0"/>
              <a:t>--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that he has died as a ransom to set them free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sins committed under the first covenant.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유언이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곳에는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유언한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죽음이</a:t>
            </a:r>
            <a:r>
              <a:rPr dirty="0"/>
              <a:t> </a:t>
            </a:r>
            <a:r>
              <a:rPr dirty="0" err="1"/>
              <a:t>있어야</a:t>
            </a:r>
            <a:r>
              <a:rPr dirty="0"/>
              <a:t> </a:t>
            </a:r>
            <a:r>
              <a:rPr dirty="0" err="1"/>
              <a:t>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728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case of a will,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is necessary to prove the death of the one who made it,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유언은</a:t>
            </a:r>
            <a:r>
              <a:rPr dirty="0"/>
              <a:t> </a:t>
            </a:r>
            <a:r>
              <a:rPr dirty="0" err="1"/>
              <a:t>죽음이</a:t>
            </a:r>
            <a:r>
              <a:rPr dirty="0"/>
              <a:t> </a:t>
            </a:r>
            <a:r>
              <a:rPr dirty="0" err="1"/>
              <a:t>있어야</a:t>
            </a:r>
            <a:r>
              <a:rPr dirty="0"/>
              <a:t> </a:t>
            </a:r>
            <a:r>
              <a:rPr dirty="0" err="1"/>
              <a:t>효력을</a:t>
            </a:r>
            <a:r>
              <a:rPr dirty="0"/>
              <a:t> </a:t>
            </a:r>
            <a:r>
              <a:rPr dirty="0" err="1"/>
              <a:t>나타낼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유언한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살아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동안에는</a:t>
            </a:r>
            <a:r>
              <a:rPr dirty="0"/>
              <a:t> </a:t>
            </a:r>
            <a:r>
              <a:rPr dirty="0" err="1"/>
              <a:t>아무</a:t>
            </a:r>
            <a:r>
              <a:rPr dirty="0"/>
              <a:t> </a:t>
            </a:r>
            <a:r>
              <a:rPr dirty="0" err="1"/>
              <a:t>효력이</a:t>
            </a:r>
            <a:r>
              <a:rPr dirty="0"/>
              <a:t> </a:t>
            </a:r>
            <a:r>
              <a:rPr dirty="0" err="1"/>
              <a:t>없기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788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a will is in force only when somebody has died;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" dirty="0"/>
              <a:t>I</a:t>
            </a:r>
            <a:r>
              <a:rPr dirty="0"/>
              <a:t>t never takes effect while the one who made it is living.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그러므로 첫 언약도 피 없이 맺어진 것이 아닙니다.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8014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why even the first covenant was not put into effect without blood.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1598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율법을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계명을</a:t>
            </a:r>
            <a:r>
              <a:rPr dirty="0"/>
              <a:t> </a:t>
            </a:r>
            <a:r>
              <a:rPr dirty="0" err="1"/>
              <a:t>백성에게</a:t>
            </a:r>
            <a:r>
              <a:rPr dirty="0"/>
              <a:t> </a:t>
            </a:r>
            <a:r>
              <a:rPr dirty="0" err="1"/>
              <a:t>말할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물과</a:t>
            </a:r>
            <a:r>
              <a:rPr dirty="0"/>
              <a:t> </a:t>
            </a:r>
            <a:r>
              <a:rPr dirty="0" err="1"/>
              <a:t>붉은</a:t>
            </a:r>
            <a:r>
              <a:rPr dirty="0"/>
              <a:t> </a:t>
            </a:r>
            <a:r>
              <a:rPr dirty="0" err="1"/>
              <a:t>양털과</a:t>
            </a:r>
            <a:r>
              <a:rPr dirty="0"/>
              <a:t> </a:t>
            </a:r>
            <a:r>
              <a:rPr dirty="0" err="1"/>
              <a:t>우슬초와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송아지의</a:t>
            </a:r>
            <a:r>
              <a:rPr dirty="0"/>
              <a:t> </a:t>
            </a:r>
            <a:r>
              <a:rPr dirty="0" err="1"/>
              <a:t>피와</a:t>
            </a:r>
            <a:r>
              <a:rPr dirty="0"/>
              <a:t> </a:t>
            </a:r>
            <a:r>
              <a:rPr dirty="0" err="1"/>
              <a:t>염소의</a:t>
            </a:r>
            <a:r>
              <a:rPr dirty="0"/>
              <a:t> </a:t>
            </a:r>
            <a:r>
              <a:rPr dirty="0" err="1"/>
              <a:t>피를</a:t>
            </a:r>
            <a:r>
              <a:rPr dirty="0"/>
              <a:t> </a:t>
            </a:r>
            <a:r>
              <a:rPr dirty="0" err="1"/>
              <a:t>취해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언약책과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백성에게</a:t>
            </a:r>
            <a:r>
              <a:rPr dirty="0"/>
              <a:t> </a:t>
            </a:r>
            <a:r>
              <a:rPr dirty="0" err="1"/>
              <a:t>뿌렸습니다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307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Moses had proclaimed every commandment of the law to all the people,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took the blood of calves, together with water,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scarlet wool and branches of hyssop, and sprinkled the scroll and all the people.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09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장막이</a:t>
            </a:r>
            <a:r>
              <a:rPr dirty="0"/>
              <a:t> </a:t>
            </a:r>
            <a:r>
              <a:rPr dirty="0" err="1"/>
              <a:t>세워졌는데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안에는</a:t>
            </a:r>
            <a:r>
              <a:rPr dirty="0"/>
              <a:t> </a:t>
            </a:r>
            <a:r>
              <a:rPr dirty="0" err="1"/>
              <a:t>촛대와</a:t>
            </a:r>
            <a:r>
              <a:rPr dirty="0"/>
              <a:t> </a:t>
            </a:r>
            <a:r>
              <a:rPr dirty="0" err="1"/>
              <a:t>상과</a:t>
            </a:r>
            <a:r>
              <a:rPr dirty="0"/>
              <a:t> </a:t>
            </a:r>
            <a:r>
              <a:rPr dirty="0" err="1"/>
              <a:t>진설병이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이곳은</a:t>
            </a:r>
            <a:r>
              <a:rPr dirty="0"/>
              <a:t> ‘</a:t>
            </a:r>
            <a:r>
              <a:rPr dirty="0" err="1"/>
              <a:t>성소’라고</a:t>
            </a:r>
            <a:r>
              <a:rPr dirty="0"/>
              <a:t> </a:t>
            </a:r>
            <a:r>
              <a:rPr dirty="0" err="1"/>
              <a:t>불립니다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5138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tabernacle was set up. In its first room were the lampstand,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table and the consecrated bread; this was called the Holy Place.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1860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“</a:t>
            </a: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여러분에게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명령하신</a:t>
            </a:r>
            <a:r>
              <a:rPr dirty="0"/>
              <a:t> </a:t>
            </a:r>
            <a:r>
              <a:rPr dirty="0" err="1"/>
              <a:t>언약의</a:t>
            </a:r>
            <a:r>
              <a:rPr dirty="0"/>
              <a:t> </a:t>
            </a:r>
            <a:r>
              <a:rPr dirty="0" err="1"/>
              <a:t>피입니다”라고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482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said, "This is the blood of the covenant,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God has commanded you to keep."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226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마찬가지로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장막과</a:t>
            </a:r>
            <a:r>
              <a:rPr dirty="0"/>
              <a:t> </a:t>
            </a:r>
            <a:r>
              <a:rPr dirty="0" err="1"/>
              <a:t>제사에</a:t>
            </a:r>
            <a:r>
              <a:rPr dirty="0"/>
              <a:t> </a:t>
            </a:r>
            <a:r>
              <a:rPr dirty="0" err="1"/>
              <a:t>사용하는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그릇들에도</a:t>
            </a:r>
            <a:r>
              <a:rPr dirty="0"/>
              <a:t> </a:t>
            </a:r>
            <a:r>
              <a:rPr dirty="0" err="1"/>
              <a:t>피를</a:t>
            </a:r>
            <a:r>
              <a:rPr dirty="0"/>
              <a:t> </a:t>
            </a:r>
            <a:r>
              <a:rPr dirty="0" err="1"/>
              <a:t>뿌렸습니다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365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same way, he sprinkled with the blood both the tabernacle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everything used in its ceremonies.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543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율법에</a:t>
            </a:r>
            <a:r>
              <a:rPr dirty="0"/>
              <a:t> </a:t>
            </a:r>
            <a:r>
              <a:rPr dirty="0" err="1"/>
              <a:t>따르면</a:t>
            </a:r>
            <a:r>
              <a:rPr dirty="0"/>
              <a:t> </a:t>
            </a:r>
            <a:r>
              <a:rPr dirty="0" err="1"/>
              <a:t>거의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피로</a:t>
            </a:r>
            <a:r>
              <a:rPr dirty="0"/>
              <a:t> </a:t>
            </a:r>
            <a:r>
              <a:rPr dirty="0" err="1"/>
              <a:t>깨끗해집니다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참으로</a:t>
            </a:r>
            <a:r>
              <a:rPr dirty="0"/>
              <a:t> </a:t>
            </a:r>
            <a:r>
              <a:rPr dirty="0" err="1"/>
              <a:t>피</a:t>
            </a:r>
            <a:r>
              <a:rPr dirty="0"/>
              <a:t> </a:t>
            </a:r>
            <a:r>
              <a:rPr dirty="0" err="1"/>
              <a:t>흘림이</a:t>
            </a:r>
            <a:r>
              <a:rPr dirty="0"/>
              <a:t> </a:t>
            </a:r>
            <a:r>
              <a:rPr dirty="0" err="1"/>
              <a:t>없으면</a:t>
            </a:r>
            <a:r>
              <a:rPr dirty="0"/>
              <a:t> </a:t>
            </a:r>
            <a:r>
              <a:rPr dirty="0" err="1"/>
              <a:t>죄</a:t>
            </a:r>
            <a:r>
              <a:rPr dirty="0"/>
              <a:t> </a:t>
            </a:r>
            <a:r>
              <a:rPr dirty="0" err="1"/>
              <a:t>사함도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659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fact, the law requires that nearly everything be cleansed with blood,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without the shedding of blood there is no forgiveness.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631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하늘에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것들의</a:t>
            </a:r>
            <a:r>
              <a:rPr dirty="0"/>
              <a:t> </a:t>
            </a:r>
            <a:r>
              <a:rPr dirty="0" err="1"/>
              <a:t>모형들은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것들로</a:t>
            </a:r>
            <a:r>
              <a:rPr dirty="0"/>
              <a:t> </a:t>
            </a:r>
            <a:r>
              <a:rPr dirty="0" err="1"/>
              <a:t>정결하게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필요가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하늘에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것들은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것들보다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나은</a:t>
            </a:r>
            <a:r>
              <a:rPr dirty="0"/>
              <a:t> </a:t>
            </a:r>
            <a:r>
              <a:rPr dirty="0" err="1"/>
              <a:t>제사로</a:t>
            </a:r>
            <a:r>
              <a:rPr dirty="0"/>
              <a:t> </a:t>
            </a:r>
            <a:r>
              <a:rPr dirty="0" err="1"/>
              <a:t>정결하게</a:t>
            </a:r>
            <a:r>
              <a:rPr dirty="0"/>
              <a:t> </a:t>
            </a:r>
            <a:r>
              <a:rPr dirty="0" err="1"/>
              <a:t>돼야</a:t>
            </a:r>
            <a:r>
              <a:rPr dirty="0"/>
              <a:t> </a:t>
            </a:r>
            <a:r>
              <a:rPr dirty="0" err="1"/>
              <a:t>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356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was necessary, then, for the copies of the heavenly things to be purified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these sacrifices, but the heavenly things themselves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better sacrifices than these.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6707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그리스도께서는</a:t>
            </a:r>
            <a:r>
              <a:rPr dirty="0"/>
              <a:t> </a:t>
            </a:r>
            <a:r>
              <a:rPr dirty="0" err="1"/>
              <a:t>참된</a:t>
            </a:r>
            <a:r>
              <a:rPr dirty="0"/>
              <a:t> </a:t>
            </a:r>
            <a:r>
              <a:rPr dirty="0" err="1"/>
              <a:t>것들의</a:t>
            </a:r>
            <a:r>
              <a:rPr dirty="0"/>
              <a:t> </a:t>
            </a:r>
            <a:r>
              <a:rPr dirty="0" err="1"/>
              <a:t>모형들인</a:t>
            </a:r>
            <a:r>
              <a:rPr dirty="0"/>
              <a:t> </a:t>
            </a:r>
            <a:r>
              <a:rPr dirty="0" err="1"/>
              <a:t>손으로</a:t>
            </a:r>
            <a:r>
              <a:rPr dirty="0"/>
              <a:t> </a:t>
            </a:r>
            <a:r>
              <a:rPr dirty="0" err="1"/>
              <a:t>지은</a:t>
            </a:r>
            <a:r>
              <a:rPr dirty="0"/>
              <a:t> </a:t>
            </a:r>
            <a:r>
              <a:rPr dirty="0" err="1"/>
              <a:t>성소로</a:t>
            </a:r>
            <a:r>
              <a:rPr dirty="0"/>
              <a:t> </a:t>
            </a:r>
            <a:r>
              <a:rPr dirty="0" err="1"/>
              <a:t>들어가지</a:t>
            </a:r>
            <a:r>
              <a:rPr dirty="0"/>
              <a:t> </a:t>
            </a:r>
            <a:r>
              <a:rPr dirty="0" err="1"/>
              <a:t>않으셨습니다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나타나시려고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하늘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안으로</a:t>
            </a:r>
            <a:r>
              <a:rPr dirty="0"/>
              <a:t> </a:t>
            </a:r>
            <a:r>
              <a:rPr dirty="0" err="1"/>
              <a:t>들어가셨습니다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884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Christ did not enter a man-made sanctuary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was only a copy of the true one;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entered heaven itself, now to appear for us in God's presence.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179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대제사장이</a:t>
            </a:r>
            <a:r>
              <a:rPr dirty="0"/>
              <a:t> </a:t>
            </a:r>
            <a:r>
              <a:rPr dirty="0" err="1"/>
              <a:t>해마다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것의</a:t>
            </a:r>
            <a:r>
              <a:rPr dirty="0"/>
              <a:t> </a:t>
            </a:r>
            <a:r>
              <a:rPr dirty="0" err="1"/>
              <a:t>피를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지성소로</a:t>
            </a:r>
            <a:r>
              <a:rPr dirty="0"/>
              <a:t> </a:t>
            </a:r>
            <a:r>
              <a:rPr dirty="0" err="1"/>
              <a:t>들어가는</a:t>
            </a:r>
            <a:r>
              <a:rPr dirty="0"/>
              <a:t> </a:t>
            </a:r>
            <a:r>
              <a:rPr dirty="0" err="1"/>
              <a:t>것처럼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번</a:t>
            </a:r>
            <a:r>
              <a:rPr dirty="0"/>
              <a:t> </a:t>
            </a:r>
            <a:r>
              <a:rPr dirty="0" err="1"/>
              <a:t>드리시지</a:t>
            </a:r>
            <a:r>
              <a:rPr dirty="0"/>
              <a:t> </a:t>
            </a:r>
            <a:r>
              <a:rPr dirty="0" err="1"/>
              <a:t>않기</a:t>
            </a:r>
            <a:r>
              <a:rPr dirty="0"/>
              <a:t> </a:t>
            </a:r>
            <a:r>
              <a:rPr dirty="0" err="1"/>
              <a:t>위함입니다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0820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Nor did he enter heaven to offer himself again and again,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way the high priest enters the Most Holy Place every year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blood that is not his own.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0186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만일</a:t>
            </a:r>
            <a:r>
              <a:rPr dirty="0"/>
              <a:t> </a:t>
            </a:r>
            <a:r>
              <a:rPr dirty="0" err="1"/>
              <a:t>그래야</a:t>
            </a:r>
            <a:r>
              <a:rPr dirty="0"/>
              <a:t> </a:t>
            </a:r>
            <a:r>
              <a:rPr dirty="0" err="1"/>
              <a:t>한다면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세상이</a:t>
            </a:r>
            <a:r>
              <a:rPr dirty="0"/>
              <a:t> </a:t>
            </a:r>
            <a:r>
              <a:rPr dirty="0" err="1"/>
              <a:t>창조된</a:t>
            </a:r>
            <a:r>
              <a:rPr dirty="0"/>
              <a:t> </a:t>
            </a:r>
            <a:r>
              <a:rPr dirty="0" err="1"/>
              <a:t>이후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번</a:t>
            </a:r>
            <a:r>
              <a:rPr dirty="0"/>
              <a:t> </a:t>
            </a:r>
            <a:r>
              <a:rPr dirty="0" err="1"/>
              <a:t>고난을</a:t>
            </a:r>
            <a:r>
              <a:rPr dirty="0"/>
              <a:t> </a:t>
            </a:r>
            <a:r>
              <a:rPr dirty="0" err="1"/>
              <a:t>당하셨어야</a:t>
            </a:r>
            <a:r>
              <a:rPr dirty="0"/>
              <a:t> </a:t>
            </a:r>
            <a:r>
              <a:rPr dirty="0" err="1"/>
              <a:t>했을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제물로</a:t>
            </a:r>
            <a:r>
              <a:rPr dirty="0"/>
              <a:t> </a:t>
            </a:r>
            <a:r>
              <a:rPr dirty="0" err="1"/>
              <a:t>드려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제거하시려고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세상</a:t>
            </a:r>
            <a:r>
              <a:rPr dirty="0"/>
              <a:t> </a:t>
            </a:r>
            <a:r>
              <a:rPr dirty="0" err="1"/>
              <a:t>끝에</a:t>
            </a:r>
            <a:r>
              <a:rPr dirty="0"/>
              <a:t> </a:t>
            </a:r>
            <a:r>
              <a:rPr dirty="0" err="1"/>
              <a:t>단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번</a:t>
            </a:r>
            <a:r>
              <a:rPr dirty="0"/>
              <a:t> </a:t>
            </a:r>
            <a:r>
              <a:rPr dirty="0" err="1"/>
              <a:t>나타나셨습니다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8078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Christ would have had to suffer many times since the creation of the world.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now he has appeared once for all at the end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ages to do away with sin by the sacrifice of himself.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957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번</a:t>
            </a:r>
            <a:r>
              <a:rPr dirty="0"/>
              <a:t> </a:t>
            </a:r>
            <a:r>
              <a:rPr dirty="0" err="1"/>
              <a:t>죽는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정해진</a:t>
            </a:r>
            <a:r>
              <a:rPr dirty="0"/>
              <a:t> </a:t>
            </a:r>
            <a:r>
              <a:rPr dirty="0" err="1"/>
              <a:t>일이며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후에는</a:t>
            </a:r>
            <a:r>
              <a:rPr dirty="0"/>
              <a:t> </a:t>
            </a:r>
            <a:r>
              <a:rPr dirty="0" err="1"/>
              <a:t>심판이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2709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Just as man is destined to die once,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after that to face judgment,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3072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이와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그리스도께서도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담당하시려고</a:t>
            </a:r>
            <a:r>
              <a:rPr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단번에</a:t>
            </a:r>
            <a:r>
              <a:rPr dirty="0"/>
              <a:t> </a:t>
            </a:r>
            <a:r>
              <a:rPr dirty="0" err="1"/>
              <a:t>드리셨습니다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고대하는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구원하시기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죄와</a:t>
            </a:r>
            <a:r>
              <a:rPr dirty="0"/>
              <a:t> </a:t>
            </a:r>
            <a:r>
              <a:rPr dirty="0" err="1"/>
              <a:t>상관없이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나타나실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866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Christ was sacrificed once to take away the sins of many people;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will appear a second time, not to bear sin,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to bring salvation to those who are waiting for him.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876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휘장</a:t>
            </a:r>
            <a:r>
              <a:rPr dirty="0"/>
              <a:t> </a:t>
            </a:r>
            <a:r>
              <a:rPr dirty="0" err="1"/>
              <a:t>뒤에는</a:t>
            </a:r>
            <a:r>
              <a:rPr lang="ko-KR" altLang="en-US" dirty="0"/>
              <a:t> </a:t>
            </a:r>
            <a:r>
              <a:rPr dirty="0"/>
              <a:t>‘</a:t>
            </a:r>
            <a:r>
              <a:rPr dirty="0" err="1"/>
              <a:t>지성소’라고</a:t>
            </a:r>
            <a:r>
              <a:rPr dirty="0"/>
              <a:t> </a:t>
            </a:r>
            <a:r>
              <a:rPr dirty="0" err="1"/>
              <a:t>불리는</a:t>
            </a:r>
            <a:r>
              <a:rPr dirty="0"/>
              <a:t> </a:t>
            </a:r>
            <a:r>
              <a:rPr dirty="0" err="1"/>
              <a:t>장막이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Behind the second curtain was a room called the Most Holy Place,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6312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이곳에는</a:t>
            </a:r>
            <a:r>
              <a:rPr dirty="0"/>
              <a:t> </a:t>
            </a:r>
            <a:r>
              <a:rPr dirty="0" err="1"/>
              <a:t>금으로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분향</a:t>
            </a:r>
            <a:r>
              <a:rPr dirty="0"/>
              <a:t> </a:t>
            </a:r>
            <a:r>
              <a:rPr dirty="0" err="1"/>
              <a:t>제단과</a:t>
            </a:r>
            <a:r>
              <a:rPr dirty="0"/>
              <a:t> </a:t>
            </a:r>
            <a:r>
              <a:rPr dirty="0" err="1"/>
              <a:t>전부를</a:t>
            </a:r>
            <a:r>
              <a:rPr dirty="0"/>
              <a:t> </a:t>
            </a:r>
            <a:r>
              <a:rPr dirty="0" err="1"/>
              <a:t>금으로</a:t>
            </a:r>
            <a:r>
              <a:rPr dirty="0"/>
              <a:t> </a:t>
            </a:r>
            <a:r>
              <a:rPr dirty="0" err="1"/>
              <a:t>입힌</a:t>
            </a:r>
            <a:r>
              <a:rPr dirty="0"/>
              <a:t> </a:t>
            </a:r>
            <a:r>
              <a:rPr dirty="0" err="1"/>
              <a:t>언약궤가</a:t>
            </a:r>
            <a:r>
              <a:rPr dirty="0"/>
              <a:t> </a:t>
            </a:r>
            <a:r>
              <a:rPr dirty="0" err="1"/>
              <a:t>놓여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언약궤</a:t>
            </a:r>
            <a:r>
              <a:rPr dirty="0"/>
              <a:t> </a:t>
            </a:r>
            <a:r>
              <a:rPr dirty="0" err="1"/>
              <a:t>안에는</a:t>
            </a:r>
            <a:r>
              <a:rPr dirty="0"/>
              <a:t> </a:t>
            </a:r>
            <a:r>
              <a:rPr dirty="0" err="1"/>
              <a:t>만나를</a:t>
            </a:r>
            <a:r>
              <a:rPr dirty="0"/>
              <a:t> </a:t>
            </a:r>
            <a:r>
              <a:rPr dirty="0" err="1"/>
              <a:t>담은</a:t>
            </a:r>
            <a:r>
              <a:rPr dirty="0"/>
              <a:t> </a:t>
            </a:r>
            <a:r>
              <a:rPr dirty="0" err="1"/>
              <a:t>금항아리와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아론의</a:t>
            </a:r>
            <a:r>
              <a:rPr dirty="0"/>
              <a:t> </a:t>
            </a:r>
            <a:r>
              <a:rPr dirty="0" err="1"/>
              <a:t>싹</a:t>
            </a:r>
            <a:r>
              <a:rPr dirty="0"/>
              <a:t> </a:t>
            </a:r>
            <a:r>
              <a:rPr dirty="0" err="1"/>
              <a:t>난</a:t>
            </a:r>
            <a:r>
              <a:rPr dirty="0"/>
              <a:t> </a:t>
            </a:r>
            <a:r>
              <a:rPr dirty="0" err="1"/>
              <a:t>지팡이와</a:t>
            </a:r>
            <a:r>
              <a:rPr dirty="0"/>
              <a:t> </a:t>
            </a:r>
            <a:r>
              <a:rPr dirty="0" err="1"/>
              <a:t>언약의</a:t>
            </a:r>
            <a:r>
              <a:rPr dirty="0"/>
              <a:t> </a:t>
            </a:r>
            <a:r>
              <a:rPr dirty="0" err="1"/>
              <a:t>돌판들이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118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had the golden altar of incense </a:t>
            </a:r>
            <a:r>
              <a:rPr lang="en" dirty="0"/>
              <a:t>and </a:t>
            </a:r>
            <a:r>
              <a:rPr dirty="0"/>
              <a:t>the gold-covered ark of the covenant.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ark contained the gold jar of manna,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Aaron's staff that had budded, and the stone tablets of the covenant.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772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위에는</a:t>
            </a:r>
            <a:r>
              <a:rPr dirty="0"/>
              <a:t> </a:t>
            </a:r>
            <a:r>
              <a:rPr dirty="0" err="1"/>
              <a:t>속죄소를</a:t>
            </a:r>
            <a:r>
              <a:rPr dirty="0"/>
              <a:t> </a:t>
            </a:r>
            <a:r>
              <a:rPr dirty="0" err="1"/>
              <a:t>덮고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영광의</a:t>
            </a:r>
            <a:r>
              <a:rPr dirty="0"/>
              <a:t> </a:t>
            </a:r>
            <a:r>
              <a:rPr dirty="0" err="1"/>
              <a:t>그룹들이</a:t>
            </a:r>
            <a:r>
              <a:rPr dirty="0"/>
              <a:t> </a:t>
            </a:r>
            <a:r>
              <a:rPr dirty="0" err="1"/>
              <a:t>있는데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이것들에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지금</a:t>
            </a:r>
            <a:r>
              <a:rPr dirty="0"/>
              <a:t> </a:t>
            </a:r>
            <a:r>
              <a:rPr dirty="0" err="1"/>
              <a:t>자세히</a:t>
            </a:r>
            <a:r>
              <a:rPr dirty="0"/>
              <a:t> </a:t>
            </a:r>
            <a:r>
              <a:rPr dirty="0" err="1"/>
              <a:t>말할</a:t>
            </a:r>
            <a:r>
              <a:rPr dirty="0"/>
              <a:t> </a:t>
            </a:r>
            <a:r>
              <a:rPr dirty="0" err="1"/>
              <a:t>수는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689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Above the ark were the cherubim of the Glory,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overshadowing the atonement cover.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we cannot discuss these things in detail now.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갖춰졌고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제사장들은</a:t>
            </a:r>
            <a:r>
              <a:rPr dirty="0"/>
              <a:t> </a:t>
            </a:r>
            <a:r>
              <a:rPr dirty="0" err="1"/>
              <a:t>항상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장막으로</a:t>
            </a:r>
            <a:r>
              <a:rPr dirty="0"/>
              <a:t> </a:t>
            </a:r>
            <a:r>
              <a:rPr dirty="0" err="1"/>
              <a:t>들어가</a:t>
            </a:r>
            <a:r>
              <a:rPr dirty="0"/>
              <a:t> </a:t>
            </a:r>
            <a:r>
              <a:rPr dirty="0" err="1"/>
              <a:t>제사를</a:t>
            </a:r>
            <a:r>
              <a:rPr dirty="0"/>
              <a:t> </a:t>
            </a:r>
            <a:r>
              <a:rPr dirty="0" err="1"/>
              <a:t>행합니다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875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everything had been arranged like this,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priests entered regularly into the outer room to carry on their ministry.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1339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장막</a:t>
            </a:r>
            <a:r>
              <a:rPr dirty="0"/>
              <a:t> </a:t>
            </a:r>
            <a:r>
              <a:rPr dirty="0" err="1"/>
              <a:t>안에는</a:t>
            </a:r>
            <a:r>
              <a:rPr dirty="0"/>
              <a:t> </a:t>
            </a:r>
            <a:r>
              <a:rPr dirty="0" err="1"/>
              <a:t>대제사장만이</a:t>
            </a:r>
            <a:r>
              <a:rPr dirty="0"/>
              <a:t> 1년에 </a:t>
            </a:r>
            <a:r>
              <a:rPr dirty="0" err="1"/>
              <a:t>단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번</a:t>
            </a:r>
            <a:r>
              <a:rPr dirty="0"/>
              <a:t> </a:t>
            </a:r>
            <a:r>
              <a:rPr dirty="0" err="1"/>
              <a:t>들어가는데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피가 없이는 절대로 들어가지 못합니다</a:t>
            </a:r>
            <a:r>
              <a:rPr lang="en-US" altLang="ko-KR" dirty="0"/>
              <a:t>.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피는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위하고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백성이</a:t>
            </a:r>
            <a:r>
              <a:rPr dirty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못하고</a:t>
            </a:r>
            <a:r>
              <a:rPr dirty="0"/>
              <a:t> </a:t>
            </a:r>
            <a:r>
              <a:rPr dirty="0" err="1"/>
              <a:t>지은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350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only the high priest entered the inner room, and that only once a year,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never without blood, which he offered for himself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for the sins the people had committed in ignorance.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성령께서는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장막이</a:t>
            </a:r>
            <a:r>
              <a:rPr dirty="0"/>
              <a:t> </a:t>
            </a:r>
            <a:r>
              <a:rPr dirty="0" err="1"/>
              <a:t>서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동안에는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지성소로</a:t>
            </a:r>
            <a:r>
              <a:rPr dirty="0"/>
              <a:t> </a:t>
            </a:r>
            <a:r>
              <a:rPr dirty="0" err="1"/>
              <a:t>들어가는</a:t>
            </a:r>
            <a:r>
              <a:rPr dirty="0"/>
              <a:t> </a:t>
            </a:r>
            <a:r>
              <a:rPr dirty="0" err="1"/>
              <a:t>길이</a:t>
            </a:r>
            <a:r>
              <a:rPr dirty="0"/>
              <a:t> </a:t>
            </a:r>
            <a:r>
              <a:rPr dirty="0" err="1"/>
              <a:t>아직</a:t>
            </a:r>
            <a:r>
              <a:rPr dirty="0"/>
              <a:t> </a:t>
            </a:r>
            <a:r>
              <a:rPr dirty="0" err="1"/>
              <a:t>열리지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사실을</a:t>
            </a:r>
            <a:r>
              <a:rPr dirty="0"/>
              <a:t> </a:t>
            </a:r>
            <a:r>
              <a:rPr dirty="0" err="1"/>
              <a:t>보여</a:t>
            </a:r>
            <a:r>
              <a:rPr dirty="0"/>
              <a:t> </a:t>
            </a:r>
            <a:r>
              <a:rPr dirty="0" err="1"/>
              <a:t>주십니다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618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Holy Spirit was showing by this that the way into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Most Holy Place had not yet been disclosed as long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the first tabernacle was still standing.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631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장막은</a:t>
            </a:r>
            <a:r>
              <a:rPr dirty="0"/>
              <a:t> </a:t>
            </a:r>
            <a:r>
              <a:rPr dirty="0" err="1"/>
              <a:t>현</a:t>
            </a:r>
            <a:r>
              <a:rPr dirty="0"/>
              <a:t> </a:t>
            </a:r>
            <a:r>
              <a:rPr dirty="0" err="1"/>
              <a:t>세대를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비유입니다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드려진</a:t>
            </a:r>
            <a:r>
              <a:rPr dirty="0"/>
              <a:t> </a:t>
            </a:r>
            <a:r>
              <a:rPr dirty="0" err="1"/>
              <a:t>예물과</a:t>
            </a:r>
            <a:r>
              <a:rPr dirty="0"/>
              <a:t> </a:t>
            </a:r>
            <a:r>
              <a:rPr dirty="0" err="1"/>
              <a:t>제물은</a:t>
            </a:r>
            <a:r>
              <a:rPr dirty="0"/>
              <a:t> </a:t>
            </a:r>
            <a:r>
              <a:rPr dirty="0" err="1"/>
              <a:t>제사하는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양심을</a:t>
            </a:r>
            <a:r>
              <a:rPr dirty="0"/>
              <a:t> </a:t>
            </a:r>
            <a:r>
              <a:rPr dirty="0" err="1"/>
              <a:t>온전케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462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an illustration for the present time, indicating that the gifts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sacrifices being offered were not able to clear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conscience of the worshiper.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1531</Words>
  <Application>Microsoft Macintosh PowerPoint</Application>
  <PresentationFormat>와이드스크린</PresentationFormat>
  <Paragraphs>160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맑은 고딕</vt:lpstr>
      <vt:lpstr>나눔고딕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이 주은</cp:lastModifiedBy>
  <cp:revision>130</cp:revision>
  <dcterms:created xsi:type="dcterms:W3CDTF">2019-02-17T10:11:46Z</dcterms:created>
  <dcterms:modified xsi:type="dcterms:W3CDTF">2022-09-07T17:39:08Z</dcterms:modified>
</cp:coreProperties>
</file>