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89" autoAdjust="0"/>
    <p:restoredTop sz="94807"/>
  </p:normalViewPr>
  <p:slideViewPr>
    <p:cSldViewPr snapToGrid="0" snapToObjects="1">
      <p:cViewPr varScale="1">
        <p:scale>
          <a:sx n="68" d="100"/>
          <a:sy n="68" d="100"/>
        </p:scale>
        <p:origin x="232" y="1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하나님의 아들 예수 그리스도에 관한 복음은 이렇게 시작됩니다.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beginning of the gospel about Jesus Christ, the Son of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물에서</a:t>
            </a:r>
            <a:r>
              <a:rPr dirty="0"/>
              <a:t> 막 </a:t>
            </a:r>
            <a:r>
              <a:rPr dirty="0" err="1"/>
              <a:t>나오실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열리고</a:t>
            </a:r>
            <a:r>
              <a:rPr dirty="0"/>
              <a:t> </a:t>
            </a: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비둘기처럼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내려오는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7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was coming up out of the water,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heaven being torn open and the Spirit descending on him like a dove.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9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들려왔습니다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아들이다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무척</a:t>
            </a:r>
            <a:r>
              <a:rPr dirty="0"/>
              <a:t> </a:t>
            </a:r>
            <a:r>
              <a:rPr dirty="0" err="1"/>
              <a:t>기뻐한다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5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voice came from heaven: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my Son, whom I love; with you I am well pleased."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그러고 나서 곧 성령이 예수를 광야로 내보내셨습니다.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once the Spirit sent him out into the desert,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40일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계시면서</a:t>
            </a:r>
            <a:r>
              <a:rPr dirty="0"/>
              <a:t> </a:t>
            </a:r>
            <a:r>
              <a:rPr dirty="0" err="1"/>
              <a:t>사탄에게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들짐승들과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계셨는데</a:t>
            </a:r>
            <a:r>
              <a:rPr dirty="0"/>
              <a:t> </a:t>
            </a: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시중들었습니다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1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in the desert forty days, being tempted by Satan.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with the wild animals, and angels attended him.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요한이 감옥에 갇힌 뒤 예수께서는 갈릴리로 가셔서 하나님의 복음을 선포하셨습니다.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5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John was put in prison, Jesus went into Galilee,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proclaiming the good news of God.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“때가 찼고 하나님 나라가 가까이 왔으니 회개하고 복음을 믿으라!”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36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time has come," he said.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kingdom of God is near. Repent and believe the good news!"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호숫가를</a:t>
            </a:r>
            <a:r>
              <a:rPr dirty="0"/>
              <a:t> </a:t>
            </a:r>
            <a:r>
              <a:rPr dirty="0" err="1"/>
              <a:t>거닐다가</a:t>
            </a:r>
            <a:r>
              <a:rPr dirty="0"/>
              <a:t> </a:t>
            </a:r>
            <a:r>
              <a:rPr dirty="0" err="1"/>
              <a:t>시몬과</a:t>
            </a:r>
            <a:r>
              <a:rPr dirty="0"/>
              <a:t> 그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안드레가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호수에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던지는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보셨는데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어부였습니다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50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walked beside the Sea of Galilee,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Simon and his brother Andrew casting a net into the lake,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were fishermen.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5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낚는</a:t>
            </a:r>
            <a:r>
              <a:rPr dirty="0"/>
              <a:t> </a:t>
            </a:r>
            <a:r>
              <a:rPr dirty="0" err="1"/>
              <a:t>어부가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"Come, follow me," Jesus said, "and I will make you fishers of men."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시몬과 안드레는 곧 그물을 버려 두고 예수를 따랐습니다.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once they left their nets and followed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더 </a:t>
            </a:r>
            <a:r>
              <a:rPr dirty="0" err="1"/>
              <a:t>가시다가</a:t>
            </a:r>
            <a:r>
              <a:rPr dirty="0"/>
              <a:t> </a:t>
            </a:r>
            <a:r>
              <a:rPr dirty="0" err="1"/>
              <a:t>세베대의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그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배에서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깁고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9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gone a little farther, he saw James son of Zebedee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brother John in a boat, preparing their nets.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41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이사야의</a:t>
            </a:r>
            <a:r>
              <a:rPr dirty="0"/>
              <a:t> </a:t>
            </a:r>
            <a:r>
              <a:rPr dirty="0" err="1"/>
              <a:t>글에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내 </a:t>
            </a:r>
            <a:r>
              <a:rPr dirty="0" err="1"/>
              <a:t>심부름꾼을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네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준비할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35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written in Isaiah the prophet: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send my messenger ahead of you, who will prepare your way"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곧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부르셨습니다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세베대와</a:t>
            </a:r>
            <a:r>
              <a:rPr dirty="0"/>
              <a:t> </a:t>
            </a:r>
            <a:r>
              <a:rPr dirty="0" err="1"/>
              <a:t>일꾼들을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곧바로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8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delay he called them,</a:t>
            </a:r>
            <a:r>
              <a:rPr lang="en-US" altLang="ko-KR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and</a:t>
            </a:r>
            <a:r>
              <a:rPr dirty="0"/>
              <a:t> they left their father Zebedee in the boat with the hired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followed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가버나움으로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안식일이</a:t>
            </a:r>
            <a:r>
              <a:rPr dirty="0"/>
              <a:t> 돼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회당에</a:t>
            </a:r>
            <a:r>
              <a:rPr dirty="0"/>
              <a:t> </a:t>
            </a:r>
            <a:r>
              <a:rPr dirty="0" err="1"/>
              <a:t>들어가셔서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가르치시기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9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to Capernaum, and when the Sabbath came,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went into the synagogue and began to teach.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가르치심에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율법학자들과</a:t>
            </a:r>
            <a:r>
              <a:rPr dirty="0"/>
              <a:t> </a:t>
            </a:r>
            <a:r>
              <a:rPr dirty="0" err="1"/>
              <a:t>달리</a:t>
            </a:r>
            <a:r>
              <a:rPr dirty="0"/>
              <a:t>,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권위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분처럼</a:t>
            </a:r>
            <a:r>
              <a:rPr dirty="0"/>
              <a:t> </a:t>
            </a:r>
            <a:r>
              <a:rPr dirty="0" err="1"/>
              <a:t>가르치셨기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36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were amazed at his teaching,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taught them as one who had authority,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as the teachers of the law.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바로 그때, 회당 안에 더러운 귀신 들린 사람 한 명이 울부짖었습니다.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Just then a man in their synagogue who was possessed by an evil spirit cried out,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70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</a:t>
            </a: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예수여</a:t>
            </a:r>
            <a:r>
              <a:rPr dirty="0"/>
              <a:t>!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오셨습니까</a:t>
            </a:r>
            <a:r>
              <a:rPr dirty="0"/>
              <a:t>?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누구신</a:t>
            </a:r>
            <a:r>
              <a:rPr dirty="0"/>
              <a:t> 줄 </a:t>
            </a:r>
            <a:r>
              <a:rPr dirty="0" err="1"/>
              <a:t>압니다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2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want with us, Jesus of Nazareth?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come to destroy us? I know who you are -- the Holy One of God!"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48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꾸짖으시며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나와라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"Be quiet!" said Jesus sternly. "Come out of him!"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그러자 더러운 귀신은 그 사람에게 발작을 일으키더니 비명을 지르며 떠나갔습니다.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evil spirit shook the man violently and came out of him with a shriek.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놀란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수군거렸습니다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일이지</a:t>
            </a:r>
            <a:r>
              <a:rPr dirty="0"/>
              <a:t>? </a:t>
            </a:r>
            <a:r>
              <a:rPr dirty="0" err="1"/>
              <a:t>권위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가르침이로군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저가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귀신에게</a:t>
            </a:r>
            <a:r>
              <a:rPr dirty="0"/>
              <a:t> </a:t>
            </a:r>
            <a:r>
              <a:rPr dirty="0" err="1"/>
              <a:t>명령까지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귀신도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복종하니</a:t>
            </a:r>
            <a:r>
              <a:rPr dirty="0"/>
              <a:t> </a:t>
            </a:r>
            <a:r>
              <a:rPr dirty="0" err="1"/>
              <a:t>말이야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8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were all so amazed that they asked each 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this? A new teaching -- and with authority!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even gives orders to evil spirits and they obey him."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그래서 예수에 대한 소문이 갈릴리 온 지역으로 삽시간에 퍼졌습니다.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News about him spread quickly over the whole region of Galilee.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그들은 회당에서 나와 곧바로 야고보와 요한과 함께 시몬과 안드레의 집으로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74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they left the synagogue,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with James and John to the home of Simon and Andrew.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예비하라</a:t>
            </a:r>
            <a:r>
              <a:rPr dirty="0"/>
              <a:t>.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’” 고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대로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8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voice of one calling in the desert,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`Prepare the way for the Lord, make straight paths for him.'"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이때</a:t>
            </a:r>
            <a:r>
              <a:rPr dirty="0"/>
              <a:t> </a:t>
            </a:r>
            <a:r>
              <a:rPr dirty="0" err="1"/>
              <a:t>시몬의</a:t>
            </a:r>
            <a:r>
              <a:rPr dirty="0"/>
              <a:t> </a:t>
            </a:r>
            <a:r>
              <a:rPr dirty="0" err="1"/>
              <a:t>장모가</a:t>
            </a:r>
            <a:r>
              <a:rPr dirty="0"/>
              <a:t> </a:t>
            </a:r>
            <a:r>
              <a:rPr dirty="0" err="1"/>
              <a:t>열병으로</a:t>
            </a:r>
            <a:r>
              <a:rPr dirty="0"/>
              <a:t> </a:t>
            </a:r>
            <a:r>
              <a:rPr dirty="0" err="1"/>
              <a:t>앓아누워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즉시</a:t>
            </a:r>
            <a:r>
              <a:rPr dirty="0"/>
              <a:t> 이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78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Simon's mother-in-law was in bed with a fever,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told Jesus about her.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다가가셔서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일으키셨습니다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장모의</a:t>
            </a:r>
            <a:r>
              <a:rPr dirty="0"/>
              <a:t> </a:t>
            </a:r>
            <a:r>
              <a:rPr dirty="0" err="1"/>
              <a:t>열이</a:t>
            </a:r>
            <a:r>
              <a:rPr dirty="0"/>
              <a:t> </a:t>
            </a:r>
            <a:r>
              <a:rPr dirty="0" err="1"/>
              <a:t>떨어졌습니다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곧바로</a:t>
            </a:r>
            <a:r>
              <a:rPr dirty="0"/>
              <a:t> 그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시중들기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4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went to her, took her hand and helped her up.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fever left her and she began to wait on them.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해진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전부</a:t>
            </a:r>
            <a:r>
              <a:rPr dirty="0"/>
              <a:t> </a:t>
            </a:r>
            <a:r>
              <a:rPr dirty="0" err="1"/>
              <a:t>예수께로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evening after sunset the people brought to Jesus all the sick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demon-possessed.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온 동네 사람들이 문 앞에 모여들었습니다.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whole town gathered at the door,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병에</a:t>
            </a:r>
            <a:r>
              <a:rPr dirty="0"/>
              <a:t> </a:t>
            </a:r>
            <a:r>
              <a:rPr dirty="0" err="1"/>
              <a:t>걸린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귀신들도</a:t>
            </a:r>
            <a:r>
              <a:rPr dirty="0"/>
              <a:t> </a:t>
            </a:r>
            <a:r>
              <a:rPr dirty="0" err="1"/>
              <a:t>내쫓아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귀신들이</a:t>
            </a:r>
            <a:r>
              <a:rPr dirty="0"/>
              <a:t> </a:t>
            </a: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누구신지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귀신들이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02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Jesus healed many who had various diseases.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drove out many demons, but he would not let the demons speak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knew who he was.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매우 이른 새벽 아직 </a:t>
            </a:r>
            <a:r>
              <a:rPr/>
              <a:t>어둑어둑할 </a:t>
            </a:r>
            <a:r>
              <a:rPr smtClean="0"/>
              <a:t>때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예수께서 </a:t>
            </a:r>
            <a:r>
              <a:t>일어나 외딴 곳으로 가셔서 기도하셨습니다.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0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Very early in the morning, while it was still dark, Jesus got up,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left the house and went off to a solitary place, where he prayed.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시몬과 그 일행들이 예수를 찾아 나섰습니다.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Simon and his companions went to look for him,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만나자</a:t>
            </a:r>
            <a:r>
              <a:rPr dirty="0"/>
              <a:t> </a:t>
            </a:r>
            <a:r>
              <a:rPr dirty="0" err="1"/>
              <a:t>소리쳐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선생님을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when they found him, they exclaimed: "Everyone is looking for you!"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마을들에</a:t>
            </a:r>
            <a:r>
              <a:rPr dirty="0"/>
              <a:t> </a:t>
            </a:r>
            <a:r>
              <a:rPr dirty="0" err="1"/>
              <a:t>가서도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전파하도록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하러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5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"Let us go somewhere else -- to the nearby villages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so I can preach there also. That is why I have come."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갈릴리에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다니시며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가르치시고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귀신들을</a:t>
            </a:r>
            <a:r>
              <a:rPr dirty="0"/>
              <a:t> </a:t>
            </a:r>
            <a:r>
              <a:rPr dirty="0" err="1"/>
              <a:t>쫓아내셨습니다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5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traveled throughout Galilee,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preaching in their synagogues and driving out demons.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세례자 요한이 광야에 나타나서 죄 용서를 위한 회개의 세례를 선포했습니다.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4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John came,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baptizing in the desert region and preaching a baptism of repentance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forgiveness of sins.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6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나병</a:t>
            </a:r>
            <a:r>
              <a:rPr dirty="0"/>
              <a:t> </a:t>
            </a:r>
            <a:r>
              <a:rPr dirty="0" err="1"/>
              <a:t>환자가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애원했습니다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선생님께서</a:t>
            </a:r>
            <a:r>
              <a:rPr dirty="0"/>
              <a:t> </a:t>
            </a:r>
            <a:r>
              <a:rPr dirty="0" err="1"/>
              <a:t>원하시기만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해 </a:t>
            </a:r>
            <a:r>
              <a:rPr dirty="0" err="1"/>
              <a:t>주실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72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with leprosy came to him and begged him on his knees,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are willing, you can make me clean."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여기시고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내밀어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만지시며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원한다</a:t>
            </a:r>
            <a:r>
              <a:rPr dirty="0"/>
              <a:t>. 자,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나아라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4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Filled with compassion, Jesus reached out his hand and touched the man.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willing," he said. "Be clean!"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그러자 나병이 순식간에 사라지고 그가 깨끗이 나았습니다.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Immediately the leprosy left him and he was cured.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예수께서는 곧바로 그를 보내시며 단단히 당부하셨습니다.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sent him away at once with a strong warning: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69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“이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제사장에게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네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보이고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드려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삼아라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 that you don't tell this to anyone.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go, show yourself to the priest and offer the sacrifices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Moses commanded for your cleansing, as a testimony to them."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마구</a:t>
            </a:r>
            <a:r>
              <a:rPr dirty="0"/>
              <a:t> </a:t>
            </a:r>
            <a:r>
              <a:rPr dirty="0" err="1"/>
              <a:t>널리</a:t>
            </a:r>
            <a:r>
              <a:rPr dirty="0"/>
              <a:t> </a:t>
            </a:r>
            <a:r>
              <a:rPr dirty="0" err="1"/>
              <a:t>퍼뜨렸습니다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결과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드러나게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마을</a:t>
            </a:r>
            <a:r>
              <a:rPr dirty="0"/>
              <a:t> 밖 </a:t>
            </a:r>
            <a:r>
              <a:rPr dirty="0" err="1"/>
              <a:t>외딴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예수께로</a:t>
            </a:r>
            <a:r>
              <a:rPr dirty="0"/>
              <a:t> </a:t>
            </a:r>
            <a:r>
              <a:rPr dirty="0" err="1"/>
              <a:t>모여들었습니다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27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he went out and began to talk freely, spreading the news.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result, Jesus could no longer enter a town openly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stayed outside in lonely places. Yet the people still came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from everywhere.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유대</a:t>
            </a:r>
            <a:r>
              <a:rPr dirty="0"/>
              <a:t> 온 </a:t>
            </a:r>
            <a:r>
              <a:rPr dirty="0" err="1"/>
              <a:t>지방과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요한에게</a:t>
            </a:r>
            <a:r>
              <a:rPr dirty="0"/>
              <a:t> </a:t>
            </a:r>
            <a:r>
              <a:rPr dirty="0" err="1"/>
              <a:t>나아와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고백하고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강에서</a:t>
            </a:r>
            <a:r>
              <a:rPr dirty="0"/>
              <a:t> </a:t>
            </a:r>
            <a:r>
              <a:rPr dirty="0" err="1"/>
              <a:t>요한에게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1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Judean countryside and all the people of Jerusalem went out to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Confessing their sins, they were baptized by him in the Jordan River.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요한은 낙타털로 만든 옷을 입고 허리에 가죽띠를 두르고 메뚜기와 들꿀을 먹었습니다.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3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 wore clothing made of camel's hair, with a leather belt around his waist,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ate locusts and wild honey.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선포했습니다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나보다</a:t>
            </a:r>
            <a:r>
              <a:rPr dirty="0"/>
              <a:t> 더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내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굽혀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신발끈을</a:t>
            </a:r>
            <a:r>
              <a:rPr dirty="0"/>
              <a:t> 풀 </a:t>
            </a:r>
            <a:r>
              <a:rPr dirty="0" err="1"/>
              <a:t>자격도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5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was his message: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me will come one more powerful than 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thongs of whose sandals I am not worthy to stoop down and untie.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나는 너희에게 물로 세례를 주지만 그분은 너희에게 성령으로 세례를 주실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baptize you with water, but he will baptize you with the Holy Spirit."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무렵에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나사렛에서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강으로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요한에게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2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Jesus came from Nazareth in Galilee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baptized by John in the Jordan.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1252</Words>
  <Application>Microsoft Macintosh PowerPoint</Application>
  <PresentationFormat>와이드스크린</PresentationFormat>
  <Paragraphs>214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130</cp:revision>
  <dcterms:created xsi:type="dcterms:W3CDTF">2019-02-17T10:11:46Z</dcterms:created>
  <dcterms:modified xsi:type="dcterms:W3CDTF">2022-10-22T13:46:12Z</dcterms:modified>
</cp:coreProperties>
</file>