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30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지방으로</a:t>
            </a:r>
            <a:r>
              <a:rPr dirty="0"/>
              <a:t> </a:t>
            </a:r>
            <a:r>
              <a:rPr dirty="0" err="1"/>
              <a:t>가셔서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강 </a:t>
            </a:r>
            <a:r>
              <a:rPr dirty="0" err="1"/>
              <a:t>건너편으로</a:t>
            </a:r>
            <a:r>
              <a:rPr dirty="0"/>
              <a:t> </a:t>
            </a:r>
            <a:r>
              <a:rPr dirty="0" err="1"/>
              <a:t>가셨습니다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또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몰려왔고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늘 </a:t>
            </a:r>
            <a:r>
              <a:rPr dirty="0" err="1"/>
              <a:t>하시던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가르치셨습니다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85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then left that place and went into the region of Judea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across the Jordan. Again crowds of people came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 was his custom, he taught them.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집안에서 제자들이 예수께 이 문제에 대해 다시 물었습니다.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they were in the house again, the disciples asked Jesus about this.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807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이혼하고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여자와</a:t>
            </a:r>
            <a:r>
              <a:rPr dirty="0"/>
              <a:t> </a:t>
            </a:r>
            <a:r>
              <a:rPr dirty="0" err="1"/>
              <a:t>재혼하는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아내에게</a:t>
            </a:r>
            <a:r>
              <a:rPr dirty="0"/>
              <a:t> </a:t>
            </a:r>
            <a:r>
              <a:rPr dirty="0" err="1"/>
              <a:t>간음죄를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966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answered,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"Anyone who divorces his wife and marries another woman commits adultery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her.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또 그 아내가 자기 남편과 이혼하고 다른 남자와 재혼하는 것도 간음죄를 짓는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if she divorces her husband and marries another man, she commits adultery."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어린아이들을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와 </a:t>
            </a:r>
            <a:r>
              <a:rPr dirty="0" err="1"/>
              <a:t>어루만져</a:t>
            </a:r>
            <a:r>
              <a:rPr dirty="0"/>
              <a:t> </a:t>
            </a:r>
            <a:r>
              <a:rPr dirty="0" err="1"/>
              <a:t>주시기를</a:t>
            </a:r>
            <a:r>
              <a:rPr dirty="0"/>
              <a:t> </a:t>
            </a:r>
            <a:r>
              <a:rPr dirty="0" err="1"/>
              <a:t>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꾸짖었습니다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90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 were bringing little children to Jesus to have him touch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disciples rebuked them.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보시고</a:t>
            </a:r>
            <a:r>
              <a:rPr dirty="0"/>
              <a:t> </a:t>
            </a:r>
            <a:r>
              <a:rPr dirty="0" err="1"/>
              <a:t>노하시며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어린아이들이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허락하고</a:t>
            </a:r>
            <a:r>
              <a:rPr dirty="0"/>
              <a:t> </a:t>
            </a:r>
            <a:r>
              <a:rPr dirty="0" err="1"/>
              <a:t>막지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나라는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아이들과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8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saw this, he was indignant. He said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"Let the little children come to me, and do not hinder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kingdom of God belongs to such as these.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어린아이와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받아들이지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53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tell you the truth, anyone who will not receive the kingdom of God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like a little child will never enter it."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그리고는 어린아이들을 꼭 껴안아 주시며 손을 얹으시고 축복해 주셨습니다.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he took the children in his arms, put his hands on them and blessed them.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553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나가려고</a:t>
            </a:r>
            <a:r>
              <a:rPr dirty="0"/>
              <a:t> </a:t>
            </a:r>
            <a:r>
              <a:rPr dirty="0" err="1"/>
              <a:t>하시는데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한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예수께로</a:t>
            </a:r>
            <a:r>
              <a:rPr dirty="0"/>
              <a:t> </a:t>
            </a:r>
            <a:r>
              <a:rPr dirty="0" err="1"/>
              <a:t>달려와</a:t>
            </a:r>
            <a:r>
              <a:rPr dirty="0"/>
              <a:t> 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무릎을</a:t>
            </a:r>
            <a:r>
              <a:rPr dirty="0"/>
              <a:t> </a:t>
            </a:r>
            <a:r>
              <a:rPr dirty="0" err="1"/>
              <a:t>꿇고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선하신</a:t>
            </a:r>
            <a:r>
              <a:rPr dirty="0"/>
              <a:t> </a:t>
            </a:r>
            <a:r>
              <a:rPr dirty="0" err="1"/>
              <a:t>선생님</a:t>
            </a:r>
            <a:r>
              <a:rPr dirty="0"/>
              <a:t>,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얻으려면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224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Jesus started on his way, a man ran up to him and fell on his knees before him.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"Good teacher," he asked, "what must I do to inherit eternal life?"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712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왜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선하다고</a:t>
            </a:r>
            <a:r>
              <a:rPr dirty="0"/>
              <a:t> </a:t>
            </a:r>
            <a:r>
              <a:rPr dirty="0" err="1"/>
              <a:t>하느냐</a:t>
            </a:r>
            <a:r>
              <a:rPr dirty="0"/>
              <a:t>?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한 분 </a:t>
            </a:r>
            <a:r>
              <a:rPr dirty="0" err="1"/>
              <a:t>외에는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765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do you call me good?" Jesus answered. "No one is good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except God alone.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027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네가</a:t>
            </a:r>
            <a:r>
              <a:rPr dirty="0"/>
              <a:t> ‘</a:t>
            </a:r>
            <a:r>
              <a:rPr dirty="0" err="1"/>
              <a:t>살인하지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, </a:t>
            </a:r>
            <a:r>
              <a:rPr dirty="0" err="1"/>
              <a:t>간음하지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, </a:t>
            </a:r>
            <a:r>
              <a:rPr dirty="0" err="1"/>
              <a:t>도둑질하지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증언하지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, </a:t>
            </a:r>
            <a:r>
              <a:rPr dirty="0" err="1"/>
              <a:t>사기</a:t>
            </a:r>
            <a:r>
              <a:rPr dirty="0"/>
              <a:t> </a:t>
            </a:r>
            <a:r>
              <a:rPr dirty="0" err="1"/>
              <a:t>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, </a:t>
            </a:r>
            <a:r>
              <a:rPr dirty="0" err="1"/>
              <a:t>부모를</a:t>
            </a:r>
            <a:r>
              <a:rPr dirty="0"/>
              <a:t> </a:t>
            </a:r>
            <a:r>
              <a:rPr dirty="0" err="1"/>
              <a:t>공경하라’는</a:t>
            </a:r>
            <a:r>
              <a:rPr dirty="0"/>
              <a:t> </a:t>
            </a:r>
            <a:r>
              <a:rPr dirty="0" err="1"/>
              <a:t>계명들을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02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know the commandments: `Do not murder,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commit adultery, do not steal, do not give false testimony,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defraud, honor your father and mother.'"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몇 </a:t>
            </a:r>
            <a:r>
              <a:rPr dirty="0" err="1"/>
              <a:t>명이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시험하려고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남자가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이혼해도</a:t>
            </a:r>
            <a:r>
              <a:rPr dirty="0"/>
              <a:t> </a:t>
            </a:r>
            <a:r>
              <a:rPr dirty="0" err="1"/>
              <a:t>됩니까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391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Pharisees came and tested him by asking,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 it lawful for a man to divorce his wife?"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그가 말했습니다. “선생님, 저는 어릴 때부터 이것들을 모두 어김없이 지켜왔습니다.”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"Teacher," he declared, "all these I have kept since I was a boy."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9245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쳐다보고</a:t>
            </a:r>
            <a:r>
              <a:rPr dirty="0"/>
              <a:t> </a:t>
            </a:r>
            <a:r>
              <a:rPr dirty="0" err="1"/>
              <a:t>사랑스럽게</a:t>
            </a:r>
            <a:r>
              <a:rPr dirty="0"/>
              <a:t> </a:t>
            </a:r>
            <a:r>
              <a:rPr dirty="0" err="1"/>
              <a:t>여기시며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네게</a:t>
            </a:r>
            <a:r>
              <a:rPr dirty="0"/>
              <a:t> 한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부족한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팔아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주어라</a:t>
            </a:r>
            <a:r>
              <a:rPr dirty="0"/>
              <a:t>. </a:t>
            </a:r>
            <a:r>
              <a:rPr dirty="0" err="1"/>
              <a:t>그리하면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보물을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따라라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7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looked at him and loved him. "One thing you lack," he said.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"Go, sell everything you have and give to the poor, and you will have treasure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heaven. Then come, follow me."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109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이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듣자</a:t>
            </a:r>
            <a:r>
              <a:rPr dirty="0"/>
              <a:t> 그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무척</a:t>
            </a:r>
            <a:r>
              <a:rPr dirty="0"/>
              <a:t> </a:t>
            </a:r>
            <a:r>
              <a:rPr dirty="0" err="1"/>
              <a:t>근심스런</a:t>
            </a:r>
            <a:r>
              <a:rPr dirty="0"/>
              <a:t> </a:t>
            </a:r>
            <a:r>
              <a:rPr dirty="0" err="1"/>
              <a:t>얼굴로</a:t>
            </a:r>
            <a:r>
              <a:rPr dirty="0"/>
              <a:t> </a:t>
            </a:r>
            <a:r>
              <a:rPr dirty="0" err="1"/>
              <a:t>슬퍼하며</a:t>
            </a:r>
            <a:r>
              <a:rPr dirty="0"/>
              <a:t> </a:t>
            </a:r>
            <a:r>
              <a:rPr dirty="0" err="1"/>
              <a:t>떠나갔습니다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대단한</a:t>
            </a:r>
            <a:r>
              <a:rPr dirty="0"/>
              <a:t> </a:t>
            </a:r>
            <a:r>
              <a:rPr dirty="0" err="1"/>
              <a:t>부자였기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81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this the man's face fell. He went away sad,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he had great wealth.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960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제자들을</a:t>
            </a:r>
            <a:r>
              <a:rPr dirty="0"/>
              <a:t> </a:t>
            </a:r>
            <a:r>
              <a:rPr dirty="0" err="1"/>
              <a:t>둘러보시고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부자가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들어가기가</a:t>
            </a:r>
            <a:r>
              <a:rPr dirty="0"/>
              <a:t> </a:t>
            </a:r>
            <a:r>
              <a:rPr dirty="0" err="1"/>
              <a:t>참으로</a:t>
            </a:r>
            <a:r>
              <a:rPr dirty="0"/>
              <a:t> </a:t>
            </a:r>
            <a:r>
              <a:rPr dirty="0" err="1"/>
              <a:t>어렵다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44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looked around and said to his disciples,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hard it is for the rich to enter the kingdom of God!"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849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말씀에</a:t>
            </a:r>
            <a:r>
              <a:rPr dirty="0"/>
              <a:t> </a:t>
            </a:r>
            <a:r>
              <a:rPr dirty="0" err="1"/>
              <a:t>무척</a:t>
            </a:r>
            <a:r>
              <a:rPr dirty="0"/>
              <a:t> </a:t>
            </a:r>
            <a:r>
              <a:rPr dirty="0" err="1"/>
              <a:t>놀랐습니다</a:t>
            </a:r>
            <a:r>
              <a:rPr dirty="0"/>
              <a:t>.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“</a:t>
            </a:r>
            <a:r>
              <a:rPr dirty="0" err="1"/>
              <a:t>얘들아</a:t>
            </a:r>
            <a:r>
              <a:rPr dirty="0"/>
              <a:t>,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나라에</a:t>
            </a:r>
            <a:r>
              <a:rPr dirty="0"/>
              <a:t> </a:t>
            </a:r>
            <a:r>
              <a:rPr dirty="0" err="1"/>
              <a:t>들어가기가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어려운지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02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disciples were amazed at his words. But Jesus said again,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"Children, how hard it is to enter the kingdom of God!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부자가 하나님 나라에 들어가는 것보다 낙타가 바늘귀를 지나가는 것이 더 쉽다.”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98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easier for a camel to go through the eye of a needle than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 rich man to enter the kingdom of God."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94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놀라서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수군거렸습니다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도대체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구원받을</a:t>
            </a:r>
            <a:r>
              <a:rPr dirty="0"/>
              <a:t> 수 </a:t>
            </a:r>
            <a:r>
              <a:rPr dirty="0" err="1"/>
              <a:t>있다는</a:t>
            </a:r>
            <a:r>
              <a:rPr dirty="0"/>
              <a:t> </a:t>
            </a:r>
            <a:r>
              <a:rPr dirty="0" err="1"/>
              <a:t>말인가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41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disciples were even more amazed, and said to each other,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then can be saved?"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보시고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“</a:t>
            </a:r>
            <a:r>
              <a:rPr dirty="0" err="1"/>
              <a:t>사람은</a:t>
            </a:r>
            <a:r>
              <a:rPr dirty="0"/>
              <a:t> 할 수 </a:t>
            </a:r>
            <a:r>
              <a:rPr dirty="0" err="1"/>
              <a:t>없지만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수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하나님께는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가능하다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285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looked at them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"With man this is impossible, but not with God;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all things are possible with God."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베드로가 예수께 말했습니다. “보시다시피 우리는 모든 것을 버리고 주를 따랐습니다!”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Peter said to him, "We have left everything to follow you!"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052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집이나</a:t>
            </a:r>
            <a:r>
              <a:rPr dirty="0"/>
              <a:t> </a:t>
            </a:r>
            <a:r>
              <a:rPr dirty="0" err="1"/>
              <a:t>형제나</a:t>
            </a:r>
            <a:r>
              <a:rPr dirty="0"/>
              <a:t> </a:t>
            </a:r>
            <a:r>
              <a:rPr dirty="0" err="1"/>
              <a:t>부모나</a:t>
            </a:r>
            <a:r>
              <a:rPr dirty="0"/>
              <a:t> </a:t>
            </a:r>
            <a:r>
              <a:rPr dirty="0" err="1"/>
              <a:t>자식이나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버린</a:t>
            </a:r>
            <a:r>
              <a:rPr dirty="0"/>
              <a:t> </a:t>
            </a:r>
            <a:r>
              <a:rPr dirty="0" err="1"/>
              <a:t>사람은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32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the truth," Jesus replied, "no one who has left home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brothers or sisters or mother or father or children or fields for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gospel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예수께서 대답하셨습니다. “모세가 어떻게 하라고 명령했느냐?”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"What did Moses command you?" he replied.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738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지금</a:t>
            </a:r>
            <a:r>
              <a:rPr dirty="0"/>
              <a:t> 이 </a:t>
            </a:r>
            <a:r>
              <a:rPr dirty="0" err="1"/>
              <a:t>세상에서</a:t>
            </a:r>
            <a:r>
              <a:rPr dirty="0"/>
              <a:t> </a:t>
            </a:r>
            <a:r>
              <a:rPr dirty="0" err="1"/>
              <a:t>집과</a:t>
            </a:r>
            <a:r>
              <a:rPr dirty="0"/>
              <a:t> </a:t>
            </a:r>
            <a:r>
              <a:rPr dirty="0" err="1"/>
              <a:t>형제자매와</a:t>
            </a:r>
            <a:r>
              <a:rPr dirty="0"/>
              <a:t> </a:t>
            </a:r>
            <a:r>
              <a:rPr dirty="0" err="1"/>
              <a:t>어머니와</a:t>
            </a:r>
            <a:r>
              <a:rPr dirty="0"/>
              <a:t> </a:t>
            </a:r>
            <a:r>
              <a:rPr dirty="0" err="1"/>
              <a:t>자녀와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100배나 더 </a:t>
            </a:r>
            <a:r>
              <a:rPr dirty="0" err="1"/>
              <a:t>받되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핍박도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올 </a:t>
            </a:r>
            <a:r>
              <a:rPr dirty="0" err="1"/>
              <a:t>세상에서는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70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fail to receive a hundred times as much in this present age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(homes, brothers, sisters, mothers, children and fields -- and with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persecutions) and in the age to come, eternal life.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그러나 먼저 된 사람이 나중 되고 나중 된 사람이 먼저 되는 일이 많을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many who are first will be last, and the last first."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93467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올라가는</a:t>
            </a:r>
            <a:r>
              <a:rPr dirty="0"/>
              <a:t> </a:t>
            </a:r>
            <a:r>
              <a:rPr dirty="0" err="1"/>
              <a:t>길이었습니다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앞장서서</a:t>
            </a:r>
            <a:r>
              <a:rPr dirty="0"/>
              <a:t> </a:t>
            </a:r>
            <a:r>
              <a:rPr dirty="0" err="1"/>
              <a:t>그리로</a:t>
            </a:r>
            <a:r>
              <a:rPr dirty="0"/>
              <a:t> </a:t>
            </a:r>
            <a:r>
              <a:rPr dirty="0" err="1"/>
              <a:t>향하시자</a:t>
            </a:r>
            <a:r>
              <a:rPr dirty="0"/>
              <a:t> </a:t>
            </a: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놀랐고</a:t>
            </a:r>
            <a:r>
              <a:rPr dirty="0"/>
              <a:t> </a:t>
            </a:r>
            <a:r>
              <a:rPr dirty="0" err="1"/>
              <a:t>뒤따라가던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두려워했습니다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열두</a:t>
            </a:r>
            <a:r>
              <a:rPr dirty="0"/>
              <a:t> </a:t>
            </a:r>
            <a:r>
              <a:rPr dirty="0" err="1"/>
              <a:t>제자를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놓으시고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자신에게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말씀해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380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on their way up to Jerusalem, with Jesus leading the way,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disciples were astonished, while those who followed were afraid.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he took the Twelve aside and told them what was going to happen to him.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11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/>
              <a:t>“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올라가고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인자는</a:t>
            </a:r>
            <a:r>
              <a:rPr dirty="0"/>
              <a:t> </a:t>
            </a:r>
            <a:r>
              <a:rPr dirty="0" err="1"/>
              <a:t>배반당해</a:t>
            </a:r>
            <a:r>
              <a:rPr dirty="0"/>
              <a:t> </a:t>
            </a:r>
            <a:r>
              <a:rPr dirty="0" err="1"/>
              <a:t>대제사장들과</a:t>
            </a:r>
            <a:r>
              <a:rPr dirty="0"/>
              <a:t> </a:t>
            </a:r>
            <a:r>
              <a:rPr dirty="0" err="1"/>
              <a:t>율법학자들에게</a:t>
            </a:r>
            <a:r>
              <a:rPr dirty="0"/>
              <a:t> </a:t>
            </a:r>
            <a:r>
              <a:rPr dirty="0" err="1"/>
              <a:t>넘겨질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인자를</a:t>
            </a:r>
            <a:r>
              <a:rPr dirty="0"/>
              <a:t> </a:t>
            </a:r>
            <a:r>
              <a:rPr dirty="0" err="1"/>
              <a:t>죽이기로</a:t>
            </a:r>
            <a:r>
              <a:rPr dirty="0"/>
              <a:t> </a:t>
            </a:r>
            <a:r>
              <a:rPr dirty="0" err="1"/>
              <a:t>결정하고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/>
              <a:t>것이고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828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are going up to Jerusalem," he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the Son of Man will be betrayed to the chief priests and teachers of the law.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condemn him to death and will hand him over to the Gentiles,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974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인자를</a:t>
            </a:r>
            <a:r>
              <a:rPr dirty="0"/>
              <a:t> </a:t>
            </a:r>
            <a:r>
              <a:rPr dirty="0" err="1"/>
              <a:t>조롱하고</a:t>
            </a:r>
            <a:r>
              <a:rPr dirty="0"/>
              <a:t> </a:t>
            </a:r>
            <a:r>
              <a:rPr dirty="0" err="1"/>
              <a:t>침을</a:t>
            </a:r>
            <a:r>
              <a:rPr dirty="0"/>
              <a:t> </a:t>
            </a:r>
            <a:r>
              <a:rPr dirty="0" err="1"/>
              <a:t>뱉고</a:t>
            </a:r>
            <a:r>
              <a:rPr dirty="0"/>
              <a:t> </a:t>
            </a:r>
            <a:r>
              <a:rPr dirty="0" err="1"/>
              <a:t>채찍으로</a:t>
            </a:r>
            <a:r>
              <a:rPr dirty="0"/>
              <a:t> </a:t>
            </a:r>
            <a:r>
              <a:rPr dirty="0" err="1"/>
              <a:t>때린</a:t>
            </a:r>
            <a:r>
              <a:rPr dirty="0"/>
              <a:t> 뒤 </a:t>
            </a:r>
            <a:r>
              <a:rPr dirty="0" err="1"/>
              <a:t>죽일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3일 </a:t>
            </a:r>
            <a:r>
              <a:rPr dirty="0" err="1"/>
              <a:t>만에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살아날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471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will mock him and spit on him, flog him and kill him.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Three days later he will rise."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세베대의</a:t>
            </a:r>
            <a:r>
              <a:rPr dirty="0"/>
              <a:t> 두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야고보와</a:t>
            </a:r>
            <a:r>
              <a:rPr dirty="0"/>
              <a:t> </a:t>
            </a:r>
            <a:r>
              <a:rPr dirty="0" err="1"/>
              <a:t>요한이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다가와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선생님</a:t>
            </a:r>
            <a:r>
              <a:rPr dirty="0"/>
              <a:t>, </a:t>
            </a:r>
            <a:r>
              <a:rPr dirty="0" err="1"/>
              <a:t>저희의</a:t>
            </a:r>
            <a:r>
              <a:rPr dirty="0"/>
              <a:t> </a:t>
            </a:r>
            <a:r>
              <a:rPr dirty="0" err="1"/>
              <a:t>소원을</a:t>
            </a:r>
            <a:r>
              <a:rPr dirty="0"/>
              <a:t> </a:t>
            </a:r>
            <a:r>
              <a:rPr dirty="0" err="1"/>
              <a:t>들어주시기</a:t>
            </a:r>
            <a:r>
              <a:rPr dirty="0"/>
              <a:t> </a:t>
            </a:r>
            <a:r>
              <a:rPr dirty="0" err="1"/>
              <a:t>원합니다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65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James and John, the sons of Zebedee, came to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"Teacher," they said, "we want you to do for us whatever we ask."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예수께서 물으셨습니다. “내가 너희에게 무엇을 해 주었으면 좋겠느냐?”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"What do you want me to do for you?" he asked.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05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영광의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앉으실</a:t>
            </a:r>
            <a:r>
              <a:rPr dirty="0"/>
              <a:t> 때 </a:t>
            </a:r>
            <a:r>
              <a:rPr dirty="0" err="1"/>
              <a:t>저희</a:t>
            </a:r>
            <a:r>
              <a:rPr dirty="0"/>
              <a:t> 중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오른편에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왼편에</a:t>
            </a:r>
            <a:r>
              <a:rPr dirty="0"/>
              <a:t> </a:t>
            </a:r>
            <a:r>
              <a:rPr dirty="0" err="1"/>
              <a:t>앉게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66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replied, "Let one of us sit at your right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other at your left in your glory."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687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구하고</a:t>
            </a:r>
            <a:r>
              <a:rPr dirty="0"/>
              <a:t> </a:t>
            </a:r>
            <a:r>
              <a:rPr dirty="0" err="1"/>
              <a:t>있는지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마시는</a:t>
            </a:r>
            <a:r>
              <a:rPr dirty="0"/>
              <a:t>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마시며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세례를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수 </a:t>
            </a:r>
            <a:r>
              <a:rPr dirty="0" err="1"/>
              <a:t>있겠느냐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326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don't know what you are asking," Jesus said.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"Can you drink the cup I drink or be baptized with the baptism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baptized with?"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12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“할 수 </a:t>
            </a:r>
            <a:r>
              <a:rPr dirty="0" err="1"/>
              <a:t>있습니다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정말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마시는</a:t>
            </a:r>
            <a:r>
              <a:rPr dirty="0"/>
              <a:t> </a:t>
            </a:r>
            <a:r>
              <a:rPr dirty="0" err="1"/>
              <a:t>잔을</a:t>
            </a:r>
            <a:r>
              <a:rPr dirty="0"/>
              <a:t> </a:t>
            </a:r>
            <a:r>
              <a:rPr dirty="0" err="1"/>
              <a:t>마시고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세례를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90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can," they answered. Jesus said to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will drink the cup I drink and be baptized with the baptism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baptized with,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640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남자가</a:t>
            </a:r>
            <a:r>
              <a:rPr dirty="0"/>
              <a:t> </a:t>
            </a:r>
            <a:r>
              <a:rPr dirty="0" err="1"/>
              <a:t>이혼증서를</a:t>
            </a:r>
            <a:r>
              <a:rPr dirty="0"/>
              <a:t> 써 </a:t>
            </a:r>
            <a:r>
              <a:rPr dirty="0" err="1"/>
              <a:t>주고</a:t>
            </a:r>
            <a:r>
              <a:rPr dirty="0"/>
              <a:t> </a:t>
            </a: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헤어져도</a:t>
            </a:r>
            <a:r>
              <a:rPr dirty="0"/>
              <a:t> </a:t>
            </a:r>
            <a:r>
              <a:rPr dirty="0" err="1"/>
              <a:t>된다고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139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"Moses permitted a man to write a certificate of divorce and send her away."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그렇지만</a:t>
            </a:r>
            <a:r>
              <a:rPr dirty="0"/>
              <a:t> 내 </a:t>
            </a:r>
            <a:r>
              <a:rPr dirty="0" err="1"/>
              <a:t>오른편이나</a:t>
            </a:r>
            <a:r>
              <a:rPr dirty="0"/>
              <a:t> </a:t>
            </a:r>
            <a:r>
              <a:rPr dirty="0" err="1"/>
              <a:t>왼편에</a:t>
            </a:r>
            <a:r>
              <a:rPr dirty="0"/>
              <a:t> </a:t>
            </a:r>
            <a:r>
              <a:rPr dirty="0" err="1"/>
              <a:t>앉는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자리는</a:t>
            </a:r>
            <a:r>
              <a:rPr dirty="0"/>
              <a:t> </a:t>
            </a:r>
            <a:r>
              <a:rPr dirty="0" err="1"/>
              <a:t>미리</a:t>
            </a:r>
            <a:r>
              <a:rPr dirty="0"/>
              <a:t> </a:t>
            </a:r>
            <a:r>
              <a:rPr dirty="0" err="1"/>
              <a:t>정해</a:t>
            </a:r>
            <a:r>
              <a:rPr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돌아갈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75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to sit at my right or left is not for me to grant.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places belong to those for whom they have been prepared."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다른 열 명은 이 말을 듣고 야고보와 요한에게 분개했습니다.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 ten heard about this, they became indignant with James and John.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88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알듯이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통치자라는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군림하고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고관들도</a:t>
            </a:r>
            <a:r>
              <a:rPr dirty="0"/>
              <a:t> </a:t>
            </a:r>
            <a:r>
              <a:rPr dirty="0" err="1"/>
              <a:t>권력을</a:t>
            </a:r>
            <a:r>
              <a:rPr dirty="0"/>
              <a:t> </a:t>
            </a:r>
            <a:r>
              <a:rPr dirty="0" err="1"/>
              <a:t>행사한다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9740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called them together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know that those who are regarded as rulers of the Gentiles lord it over them,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high officials exercise authority over them.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088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해선</a:t>
            </a:r>
            <a:r>
              <a:rPr dirty="0"/>
              <a:t> 안 </a:t>
            </a:r>
            <a:r>
              <a:rPr dirty="0" err="1"/>
              <a:t>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중에서</a:t>
            </a:r>
            <a:r>
              <a:rPr dirty="0"/>
              <a:t> 큰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싶은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돼야</a:t>
            </a:r>
            <a:r>
              <a:rPr dirty="0"/>
              <a:t> </a:t>
            </a:r>
            <a:r>
              <a:rPr dirty="0" err="1"/>
              <a:t>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06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so with you. Instead, whoever wants to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become great among you must be your servant,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누구든지 으뜸이 되려는 사람은 모든 사람의 종이 돼야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whoever wants to be first must be slave of all.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45</a:t>
            </a:r>
            <a:br>
              <a:rPr dirty="0"/>
            </a:br>
            <a:r>
              <a:rPr dirty="0" err="1"/>
              <a:t>인자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섬김을</a:t>
            </a:r>
            <a:r>
              <a:rPr dirty="0"/>
              <a:t> </a:t>
            </a:r>
            <a:r>
              <a:rPr dirty="0" err="1"/>
              <a:t>받으러</a:t>
            </a:r>
            <a:r>
              <a:rPr dirty="0"/>
              <a:t> 온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섬기러</a:t>
            </a:r>
            <a:r>
              <a:rPr dirty="0"/>
              <a:t> </a:t>
            </a:r>
            <a:r>
              <a:rPr dirty="0" err="1"/>
              <a:t>왔고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구원하기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치를</a:t>
            </a:r>
            <a:r>
              <a:rPr dirty="0"/>
              <a:t> </a:t>
            </a:r>
            <a:r>
              <a:rPr dirty="0" err="1"/>
              <a:t>몸값으로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내어</a:t>
            </a:r>
            <a:r>
              <a:rPr dirty="0"/>
              <a:t> </a:t>
            </a:r>
            <a:r>
              <a:rPr dirty="0" err="1"/>
              <a:t>주려고</a:t>
            </a:r>
            <a:r>
              <a:rPr dirty="0"/>
              <a:t> 온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397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even the Son of Man did not come to be served, but to serve,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give his life as a ransom for many."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여리고로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 </a:t>
            </a:r>
            <a:r>
              <a:rPr dirty="0" err="1"/>
              <a:t>예수와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그 </a:t>
            </a:r>
            <a:r>
              <a:rPr dirty="0" err="1"/>
              <a:t>성을</a:t>
            </a:r>
            <a:r>
              <a:rPr dirty="0"/>
              <a:t> </a:t>
            </a:r>
            <a:r>
              <a:rPr dirty="0" err="1"/>
              <a:t>떠나려는데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디매오의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바디매오라는</a:t>
            </a:r>
            <a:r>
              <a:rPr dirty="0"/>
              <a:t> </a:t>
            </a: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길가에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구걸하고</a:t>
            </a:r>
            <a:r>
              <a:rPr dirty="0"/>
              <a:t> </a:t>
            </a:r>
            <a:r>
              <a:rPr dirty="0" err="1"/>
              <a:t>있다가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12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came to Jericho. As Jesus and his disciples,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together with a large crowd, were leaving the city, a blind man,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Bartimaeus (that is, the Son of Timaeus), was sitting by the roadside begging.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나사렛</a:t>
            </a:r>
            <a:r>
              <a:rPr dirty="0"/>
              <a:t> </a:t>
            </a:r>
            <a:r>
              <a:rPr dirty="0" err="1"/>
              <a:t>예수라는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소리치기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자손</a:t>
            </a:r>
            <a:r>
              <a:rPr dirty="0"/>
              <a:t> </a:t>
            </a:r>
            <a:r>
              <a:rPr dirty="0" err="1"/>
              <a:t>예수여</a:t>
            </a:r>
            <a:r>
              <a:rPr dirty="0"/>
              <a:t>,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여겨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25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heard that it was Jesus of Nazareth, he began to shout,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"Jesus, Son of David, have mercy on me!"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꾸짖으며</a:t>
            </a:r>
            <a:r>
              <a:rPr dirty="0"/>
              <a:t> </a:t>
            </a: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하라고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더욱더</a:t>
            </a:r>
            <a:r>
              <a:rPr dirty="0"/>
              <a:t> 큰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질렀습니다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자손이여</a:t>
            </a:r>
            <a:r>
              <a:rPr dirty="0"/>
              <a:t>,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여겨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51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rebuked him and told him to be quiet, but he shouted all the more,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David, have mercy on me!"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14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걸음을</a:t>
            </a:r>
            <a:r>
              <a:rPr dirty="0"/>
              <a:t> </a:t>
            </a:r>
            <a:r>
              <a:rPr dirty="0" err="1"/>
              <a:t>멈추시고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“저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불러오너라</a:t>
            </a:r>
            <a:r>
              <a:rPr dirty="0"/>
              <a:t>.”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그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안심하고</a:t>
            </a:r>
            <a:r>
              <a:rPr dirty="0"/>
              <a:t> </a:t>
            </a:r>
            <a:r>
              <a:rPr dirty="0" err="1"/>
              <a:t>일어나라</a:t>
            </a:r>
            <a:r>
              <a:rPr dirty="0"/>
              <a:t>!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부르신다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02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stopped and said, "Call him." So they called to the blind man,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"Cheer up! On your feet! He's calling you."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54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그런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쓴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완악한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마음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67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"It was because your hearts were hard that Moses wrote you this law,"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50</a:t>
            </a:r>
            <a:br/>
            <a:r>
              <a:t>그는 겉옷을 던져 버리고 벌떡 일어나 예수께로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Throwing his cloak aside, he jumped to his feet and came to Jesus.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9207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무엇을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해 </a:t>
            </a:r>
            <a:r>
              <a:rPr dirty="0" err="1"/>
              <a:t>주기</a:t>
            </a:r>
            <a:r>
              <a:rPr dirty="0"/>
              <a:t> </a:t>
            </a:r>
            <a:r>
              <a:rPr dirty="0" err="1"/>
              <a:t>원하느냐</a:t>
            </a:r>
            <a:r>
              <a:rPr dirty="0"/>
              <a:t>?” </a:t>
            </a:r>
            <a:r>
              <a:rPr dirty="0" err="1"/>
              <a:t>앞을</a:t>
            </a:r>
            <a:r>
              <a:rPr dirty="0"/>
              <a:t> 못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선생님</a:t>
            </a:r>
            <a:r>
              <a:rPr dirty="0"/>
              <a:t>,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보기를</a:t>
            </a:r>
            <a:r>
              <a:rPr dirty="0"/>
              <a:t> </a:t>
            </a:r>
            <a:r>
              <a:rPr dirty="0" err="1"/>
              <a:t>원합니다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686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do you want me to do for you?" Jesus asked him.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blind man said, "Rabbi, I want to see."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092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가거라</a:t>
            </a:r>
            <a:r>
              <a:rPr dirty="0"/>
              <a:t>. 네 </a:t>
            </a:r>
            <a:r>
              <a:rPr dirty="0" err="1"/>
              <a:t>믿음이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구원했다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그 </a:t>
            </a:r>
            <a:r>
              <a:rPr dirty="0" err="1"/>
              <a:t>즉시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</a:t>
            </a:r>
            <a:r>
              <a:rPr dirty="0" err="1"/>
              <a:t>됐고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나섰습니다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068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"Go," said Jesus, "your faith has healed you."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Immediately he received his sight and followed Jesus along the road.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그러나 하나님께서 세상을 창조하실 때 ‘사람을 남자와 여자로 만드셨다.’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"But at the beginning of creation God `made them male and female.'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‘그러므로 남자가 자기 부모를 떠나 아내와 더불어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`For this reason a man will leave his father and mother and be united to his wife,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둘이 한 몸이 될 것이다. 따라서 그들이 이제 둘이 아니라 한 몸이다.’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 two will become one flesh.' So they are no longer two, but one.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마가복음 Mark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그러므로 하나님께서 짝지어 주신 것을 사람이 갈라놓아서는 안 된다.”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Therefore what God has joined together, let man not separate."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2598</Words>
  <Application>Microsoft Office PowerPoint</Application>
  <PresentationFormat>와이드스크린</PresentationFormat>
  <Paragraphs>260</Paragraphs>
  <Slides>52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52</vt:i4>
      </vt:variant>
    </vt:vector>
  </HeadingPairs>
  <TitlesOfParts>
    <vt:vector size="5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2022-09-17T07:38:42Z</dcterms:modified>
</cp:coreProperties>
</file>