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833" autoAdjust="0"/>
    <p:restoredTop sz="94807"/>
  </p:normalViewPr>
  <p:slideViewPr>
    <p:cSldViewPr snapToGrid="0" snapToObjects="1">
      <p:cViewPr varScale="1">
        <p:scale>
          <a:sx n="89" d="100"/>
          <a:sy n="89" d="100"/>
        </p:scale>
        <p:origin x="192" y="9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notesMaster" Target="notesMasters/notesMaster1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2022. 10. 22.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2022. 10. 22.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2022. 10. 22.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2022. 10. 22.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2022. 10. 22.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2022. 10. 22.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2022. 10. 22.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2022. 10. 22.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2022. 10. 22.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2022. 10. 22.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2022. 10. 22.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2022. 10. 22.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2022. 10. 22.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37014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예루살렘에</a:t>
            </a:r>
            <a:r>
              <a:rPr dirty="0"/>
              <a:t> </a:t>
            </a:r>
            <a:r>
              <a:rPr dirty="0" err="1"/>
              <a:t>가까이</a:t>
            </a:r>
            <a:r>
              <a:rPr dirty="0"/>
              <a:t> </a:t>
            </a:r>
            <a:r>
              <a:rPr dirty="0" err="1"/>
              <a:t>와서</a:t>
            </a:r>
            <a:r>
              <a:rPr dirty="0"/>
              <a:t> </a:t>
            </a:r>
            <a:r>
              <a:rPr dirty="0" err="1"/>
              <a:t>올리브</a:t>
            </a:r>
            <a:r>
              <a:rPr dirty="0"/>
              <a:t> 산 </a:t>
            </a:r>
            <a:r>
              <a:rPr dirty="0" err="1"/>
              <a:t>근처</a:t>
            </a:r>
            <a:r>
              <a:rPr dirty="0"/>
              <a:t> </a:t>
            </a:r>
            <a:r>
              <a:rPr dirty="0" err="1"/>
              <a:t>벳바게와</a:t>
            </a:r>
            <a:r>
              <a:rPr dirty="0"/>
              <a:t> </a:t>
            </a:r>
            <a:r>
              <a:rPr dirty="0" err="1"/>
              <a:t>베다니에</a:t>
            </a:r>
            <a:r>
              <a:rPr dirty="0"/>
              <a:t> </a:t>
            </a:r>
            <a:r>
              <a:rPr dirty="0" err="1"/>
              <a:t>이르렀을</a:t>
            </a:r>
            <a:r>
              <a:rPr dirty="0"/>
              <a:t> 때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제자</a:t>
            </a:r>
            <a:r>
              <a:rPr dirty="0"/>
              <a:t> 두 </a:t>
            </a:r>
            <a:r>
              <a:rPr dirty="0" err="1"/>
              <a:t>명을</a:t>
            </a:r>
            <a:r>
              <a:rPr dirty="0"/>
              <a:t> </a:t>
            </a:r>
            <a:r>
              <a:rPr dirty="0" err="1"/>
              <a:t>보내시며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68887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As they approached Jerusalem and came to </a:t>
            </a:r>
            <a:r>
              <a:rPr dirty="0" err="1"/>
              <a:t>Bethphage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Bethany at the Mount of Olives, Jesus sent two of his disciples,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10</a:t>
            </a:r>
            <a:br/>
            <a:r>
              <a:t>“복이 있도다! 다가오는 우리 조상 다윗의 나라여!” “지극히 높은 곳에서 호산나!”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"Blessed is the coming kingdom of our father David!" "Hosanna in the highest!"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00411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예루살렘에</a:t>
            </a:r>
            <a:r>
              <a:rPr dirty="0"/>
              <a:t> </a:t>
            </a:r>
            <a:r>
              <a:rPr dirty="0" err="1"/>
              <a:t>도착하시자</a:t>
            </a:r>
            <a:r>
              <a:rPr dirty="0"/>
              <a:t> </a:t>
            </a:r>
            <a:r>
              <a:rPr dirty="0" err="1"/>
              <a:t>성전으로</a:t>
            </a:r>
            <a:r>
              <a:rPr dirty="0"/>
              <a:t> </a:t>
            </a:r>
            <a:r>
              <a:rPr dirty="0" err="1"/>
              <a:t>들어가셨습니다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예수께서는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둘러보시고는</a:t>
            </a:r>
            <a:r>
              <a:rPr dirty="0"/>
              <a:t> </a:t>
            </a:r>
            <a:r>
              <a:rPr dirty="0" err="1"/>
              <a:t>이미</a:t>
            </a:r>
            <a:r>
              <a:rPr dirty="0"/>
              <a:t> </a:t>
            </a:r>
            <a:r>
              <a:rPr dirty="0" err="1"/>
              <a:t>날이</a:t>
            </a:r>
            <a:r>
              <a:rPr dirty="0"/>
              <a:t> </a:t>
            </a:r>
            <a:r>
              <a:rPr dirty="0" err="1"/>
              <a:t>저물었으므로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열두</a:t>
            </a:r>
            <a:r>
              <a:rPr dirty="0"/>
              <a:t> </a:t>
            </a:r>
            <a:r>
              <a:rPr dirty="0" err="1"/>
              <a:t>제자들과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베다니로</a:t>
            </a:r>
            <a:r>
              <a:rPr dirty="0"/>
              <a:t> </a:t>
            </a:r>
            <a:r>
              <a:rPr dirty="0" err="1"/>
              <a:t>나가셨습니다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94347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Jesus entered Jerusalem and went to the temple.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looked around at everything, but since it was already late,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went out to Bethany with the Twelve.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12</a:t>
            </a:r>
            <a:br/>
            <a:r>
              <a:t>이튿날 베다니를 떠나시려는데 예수께서 배가 고프셨습니다.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next day as they were leaving Bethany, Jesus was hungry.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32874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멀리</a:t>
            </a:r>
            <a:r>
              <a:rPr dirty="0"/>
              <a:t> </a:t>
            </a:r>
            <a:r>
              <a:rPr dirty="0" err="1"/>
              <a:t>잎이</a:t>
            </a:r>
            <a:r>
              <a:rPr dirty="0"/>
              <a:t> </a:t>
            </a:r>
            <a:r>
              <a:rPr dirty="0" err="1"/>
              <a:t>무성한</a:t>
            </a:r>
            <a:r>
              <a:rPr dirty="0"/>
              <a:t> </a:t>
            </a:r>
            <a:r>
              <a:rPr dirty="0" err="1"/>
              <a:t>무화과나무를</a:t>
            </a:r>
            <a:r>
              <a:rPr dirty="0"/>
              <a:t> </a:t>
            </a:r>
            <a:r>
              <a:rPr dirty="0" err="1"/>
              <a:t>보시고는</a:t>
            </a:r>
            <a:r>
              <a:rPr dirty="0"/>
              <a:t> </a:t>
            </a:r>
            <a:r>
              <a:rPr dirty="0" err="1"/>
              <a:t>열매가</a:t>
            </a:r>
            <a:r>
              <a:rPr dirty="0"/>
              <a:t> </a:t>
            </a:r>
            <a:r>
              <a:rPr dirty="0" err="1"/>
              <a:t>있을까</a:t>
            </a:r>
            <a:r>
              <a:rPr dirty="0"/>
              <a:t> </a:t>
            </a:r>
            <a:r>
              <a:rPr dirty="0" err="1"/>
              <a:t>해서</a:t>
            </a:r>
            <a:r>
              <a:rPr dirty="0"/>
              <a:t> 가 </a:t>
            </a:r>
            <a:r>
              <a:rPr dirty="0" err="1"/>
              <a:t>보셨습니다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가까이</a:t>
            </a:r>
            <a:r>
              <a:rPr dirty="0"/>
              <a:t> </a:t>
            </a:r>
            <a:r>
              <a:rPr dirty="0" err="1"/>
              <a:t>다가가</a:t>
            </a:r>
            <a:r>
              <a:rPr dirty="0"/>
              <a:t> </a:t>
            </a:r>
            <a:r>
              <a:rPr dirty="0" err="1"/>
              <a:t>보시니</a:t>
            </a:r>
            <a:r>
              <a:rPr dirty="0"/>
              <a:t> </a:t>
            </a:r>
            <a:r>
              <a:rPr dirty="0" err="1"/>
              <a:t>잎만</a:t>
            </a:r>
            <a:r>
              <a:rPr dirty="0"/>
              <a:t> </a:t>
            </a:r>
            <a:r>
              <a:rPr dirty="0" err="1"/>
              <a:t>무성할</a:t>
            </a:r>
            <a:r>
              <a:rPr dirty="0"/>
              <a:t> 뿐 </a:t>
            </a:r>
            <a:r>
              <a:rPr dirty="0" err="1"/>
              <a:t>무화과</a:t>
            </a:r>
            <a:r>
              <a:rPr dirty="0"/>
              <a:t> </a:t>
            </a:r>
            <a:r>
              <a:rPr dirty="0" err="1"/>
              <a:t>열매는</a:t>
            </a:r>
            <a:r>
              <a:rPr dirty="0"/>
              <a:t> </a:t>
            </a:r>
            <a:r>
              <a:rPr dirty="0" err="1"/>
              <a:t>없었습니다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무화과</a:t>
            </a:r>
            <a:r>
              <a:rPr dirty="0"/>
              <a:t> </a:t>
            </a:r>
            <a:r>
              <a:rPr dirty="0" err="1"/>
              <a:t>철이</a:t>
            </a:r>
            <a:r>
              <a:rPr dirty="0"/>
              <a:t> </a:t>
            </a:r>
            <a:r>
              <a:rPr dirty="0" err="1"/>
              <a:t>아니었기</a:t>
            </a:r>
            <a:r>
              <a:rPr dirty="0"/>
              <a:t> </a:t>
            </a:r>
            <a:r>
              <a:rPr dirty="0" err="1"/>
              <a:t>때문입니다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17645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Seeing in the distance a fig tree in leaf, he went to find out if it had any fruit.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he reached it, he found nothing but leaves,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because it was not the season for figs.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33085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 err="1"/>
              <a:t>예수께서</a:t>
            </a:r>
            <a:r>
              <a:rPr dirty="0"/>
              <a:t> 그 </a:t>
            </a:r>
            <a:r>
              <a:rPr dirty="0" err="1"/>
              <a:t>나무에게</a:t>
            </a:r>
            <a:r>
              <a:rPr dirty="0"/>
              <a:t> </a:t>
            </a:r>
            <a:r>
              <a:rPr dirty="0" err="1"/>
              <a:t>말씀하셨습니다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이제부터</a:t>
            </a:r>
            <a:r>
              <a:rPr dirty="0"/>
              <a:t> </a:t>
            </a:r>
            <a:r>
              <a:rPr dirty="0" err="1"/>
              <a:t>어느</a:t>
            </a:r>
            <a:r>
              <a:rPr dirty="0"/>
              <a:t> </a:t>
            </a:r>
            <a:r>
              <a:rPr dirty="0" err="1"/>
              <a:t>누구도</a:t>
            </a:r>
            <a:r>
              <a:rPr dirty="0"/>
              <a:t> 네 </a:t>
            </a:r>
            <a:r>
              <a:rPr dirty="0" err="1"/>
              <a:t>열매를</a:t>
            </a:r>
            <a:r>
              <a:rPr dirty="0"/>
              <a:t> 따 </a:t>
            </a:r>
            <a:r>
              <a:rPr dirty="0" err="1"/>
              <a:t>먹지</a:t>
            </a:r>
            <a:r>
              <a:rPr dirty="0"/>
              <a:t> </a:t>
            </a:r>
            <a:r>
              <a:rPr dirty="0" err="1"/>
              <a:t>못할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.”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예수의</a:t>
            </a:r>
            <a:r>
              <a:rPr dirty="0"/>
              <a:t> </a:t>
            </a:r>
            <a:r>
              <a:rPr dirty="0" err="1"/>
              <a:t>제자들도</a:t>
            </a:r>
            <a:r>
              <a:rPr dirty="0"/>
              <a:t> 이 </a:t>
            </a:r>
            <a:r>
              <a:rPr dirty="0" err="1"/>
              <a:t>말씀을</a:t>
            </a:r>
            <a:r>
              <a:rPr dirty="0"/>
              <a:t> </a:t>
            </a:r>
            <a:r>
              <a:rPr dirty="0" err="1"/>
              <a:t>들었습니다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94535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he said to the tree, "May no one ever eat fruit from you again."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 And his disciples heard him say it.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167347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/>
              <a:t>예루살렘에 도착하시자마자 예수께서 성전으로 </a:t>
            </a:r>
            <a:r>
              <a:rPr dirty="0" smtClean="0"/>
              <a:t>들어가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거기서 </a:t>
            </a:r>
            <a:r>
              <a:rPr dirty="0"/>
              <a:t>장사하던 </a:t>
            </a:r>
            <a:r>
              <a:rPr dirty="0" smtClean="0"/>
              <a:t>사람들을</a:t>
            </a:r>
            <a:r>
              <a:rPr lang="ko-KR" altLang="en-US" dirty="0"/>
              <a:t> </a:t>
            </a:r>
            <a:r>
              <a:rPr smtClean="0"/>
              <a:t>내쫓기 </a:t>
            </a:r>
            <a:r>
              <a:rPr/>
              <a:t>시작하셨습니다</a:t>
            </a:r>
            <a:r>
              <a:rPr smtClean="0"/>
              <a:t>.</a:t>
            </a:r>
            <a:endParaRPr lang="en-US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smtClean="0"/>
              <a:t>예수께서는</a:t>
            </a:r>
            <a:r>
              <a:rPr lang="ko-KR" altLang="en-US" dirty="0" smtClean="0"/>
              <a:t> </a:t>
            </a:r>
            <a:r>
              <a:rPr dirty="0" smtClean="0"/>
              <a:t>돈 </a:t>
            </a:r>
            <a:r>
              <a:rPr dirty="0"/>
              <a:t>바꿔 주는 사람들의 </a:t>
            </a:r>
            <a:r>
              <a:rPr dirty="0" smtClean="0"/>
              <a:t>상과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비둘기를 </a:t>
            </a:r>
            <a:r>
              <a:rPr dirty="0"/>
              <a:t>파는 사람들의 의자를 둘러엎으셨습니다.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53177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On reaching Jerusalem, Jesus entered the temple area and began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driving out those who were buying and selling there.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overturned the tables of the money changers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benches of those selling doves,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81761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/>
              <a:t>그리고 어느 누구라도 장사할 물건들을 </a:t>
            </a:r>
            <a:r>
              <a:rPr dirty="0" smtClean="0"/>
              <a:t>들고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성전 </a:t>
            </a:r>
            <a:r>
              <a:rPr dirty="0"/>
              <a:t>안으로 지나다니지 못하게 하셨습니다.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29719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would not allow anyone to carry </a:t>
            </a:r>
            <a:r>
              <a:rPr dirty="0" smtClean="0"/>
              <a:t>merchandise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through </a:t>
            </a:r>
            <a:r>
              <a:rPr dirty="0"/>
              <a:t>the temple courts.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96967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사람들을</a:t>
            </a:r>
            <a:r>
              <a:rPr dirty="0"/>
              <a:t> </a:t>
            </a:r>
            <a:r>
              <a:rPr dirty="0" err="1"/>
              <a:t>가르치시며</a:t>
            </a:r>
            <a:r>
              <a:rPr dirty="0"/>
              <a:t> </a:t>
            </a:r>
            <a:r>
              <a:rPr dirty="0" err="1"/>
              <a:t>말씀하셨습니다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“내 집은 모든 민족들이 기도하는 집’이라 불릴 것이다" </a:t>
            </a:r>
            <a:r>
              <a:rPr dirty="0" smtClean="0"/>
              <a:t>라고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성경에 </a:t>
            </a:r>
            <a:r>
              <a:rPr dirty="0"/>
              <a:t>기록돼 있지 않았느냐</a:t>
            </a:r>
            <a:r>
              <a:rPr dirty="0" smtClean="0"/>
              <a:t>?</a:t>
            </a:r>
            <a:r>
              <a:rPr lang="ko-KR" altLang="en-US" dirty="0"/>
              <a:t> </a:t>
            </a:r>
            <a:r>
              <a:rPr dirty="0" smtClean="0"/>
              <a:t>그런데 </a:t>
            </a:r>
            <a:r>
              <a:rPr dirty="0"/>
              <a:t>너희는 이곳을 ‘강도의 소굴’로 만들고 말았다.”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62768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as he taught them, he said, "Is it not written: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"`My house will be called a house of prayer for all nations'?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you have made it `a den of robbers.'"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58760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18</a:t>
            </a:r>
            <a:br>
              <a:rPr dirty="0"/>
            </a:br>
            <a:r>
              <a:rPr dirty="0"/>
              <a:t>이 말을 듣고 난 대제사장들과 율법학자들은 예수를 죽일 </a:t>
            </a:r>
            <a:r>
              <a:rPr dirty="0" smtClean="0"/>
              <a:t>방도를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궁리하기 </a:t>
            </a:r>
            <a:r>
              <a:rPr dirty="0"/>
              <a:t>시작했습니다. </a:t>
            </a:r>
            <a:r>
              <a:rPr dirty="0" smtClean="0"/>
              <a:t>그들은 </a:t>
            </a:r>
            <a:r>
              <a:rPr dirty="0"/>
              <a:t>모든 사람들이 예수의 </a:t>
            </a:r>
            <a:r>
              <a:rPr dirty="0" smtClean="0"/>
              <a:t>가르치심에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놀라는 </a:t>
            </a:r>
            <a:r>
              <a:rPr dirty="0"/>
              <a:t>것을 보고 예수를 두려워했던 것입니다.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79814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chief priests and the teachers of the law heard this and began looking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a way to kill him, for they feared him,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because the whole crowd was amazed at his teaching.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19</a:t>
            </a:r>
            <a:br/>
            <a:r>
              <a:t>저녁때가 되자 예수와 제자들은 성 밖으로 나갔습니다.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When evening came, they went out of the city.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72280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 err="1"/>
              <a:t>말씀하셨습니다</a:t>
            </a:r>
            <a:r>
              <a:rPr dirty="0"/>
              <a:t>. “</a:t>
            </a:r>
            <a:r>
              <a:rPr dirty="0" err="1"/>
              <a:t>저기</a:t>
            </a:r>
            <a:r>
              <a:rPr dirty="0"/>
              <a:t> </a:t>
            </a:r>
            <a:r>
              <a:rPr dirty="0" err="1"/>
              <a:t>보이는</a:t>
            </a:r>
            <a:r>
              <a:rPr dirty="0"/>
              <a:t> </a:t>
            </a:r>
            <a:r>
              <a:rPr dirty="0" err="1"/>
              <a:t>마을로</a:t>
            </a:r>
            <a:r>
              <a:rPr dirty="0"/>
              <a:t> </a:t>
            </a:r>
            <a:r>
              <a:rPr dirty="0" err="1"/>
              <a:t>들어가라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그곳에</a:t>
            </a:r>
            <a:r>
              <a:rPr dirty="0"/>
              <a:t> </a:t>
            </a:r>
            <a:r>
              <a:rPr dirty="0" err="1"/>
              <a:t>들어가</a:t>
            </a:r>
            <a:r>
              <a:rPr dirty="0"/>
              <a:t> </a:t>
            </a:r>
            <a:r>
              <a:rPr dirty="0" err="1"/>
              <a:t>보면</a:t>
            </a:r>
            <a:r>
              <a:rPr dirty="0"/>
              <a:t> </a:t>
            </a:r>
            <a:r>
              <a:rPr dirty="0" err="1"/>
              <a:t>아직</a:t>
            </a:r>
            <a:r>
              <a:rPr dirty="0"/>
              <a:t> </a:t>
            </a:r>
            <a:r>
              <a:rPr dirty="0" err="1"/>
              <a:t>아무도</a:t>
            </a:r>
            <a:r>
              <a:rPr dirty="0"/>
              <a:t> 탄 </a:t>
            </a:r>
            <a:r>
              <a:rPr dirty="0" err="1"/>
              <a:t>적이</a:t>
            </a:r>
            <a:r>
              <a:rPr dirty="0"/>
              <a:t> </a:t>
            </a:r>
            <a:r>
              <a:rPr dirty="0" err="1"/>
              <a:t>없는</a:t>
            </a:r>
            <a:r>
              <a:rPr dirty="0"/>
              <a:t> </a:t>
            </a:r>
            <a:r>
              <a:rPr dirty="0" err="1"/>
              <a:t>새끼</a:t>
            </a:r>
            <a:r>
              <a:rPr dirty="0"/>
              <a:t> </a:t>
            </a:r>
            <a:r>
              <a:rPr dirty="0" err="1"/>
              <a:t>나귀</a:t>
            </a:r>
            <a:r>
              <a:rPr dirty="0"/>
              <a:t> </a:t>
            </a:r>
            <a:r>
              <a:rPr dirty="0" err="1"/>
              <a:t>하나가</a:t>
            </a:r>
            <a:r>
              <a:rPr dirty="0"/>
              <a:t> </a:t>
            </a:r>
            <a:r>
              <a:rPr dirty="0" err="1"/>
              <a:t>매여</a:t>
            </a:r>
            <a:r>
              <a:rPr dirty="0"/>
              <a:t> </a:t>
            </a:r>
            <a:r>
              <a:rPr dirty="0" err="1"/>
              <a:t>있을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나귀를</a:t>
            </a:r>
            <a:r>
              <a:rPr dirty="0"/>
              <a:t> </a:t>
            </a:r>
            <a:r>
              <a:rPr dirty="0" err="1"/>
              <a:t>풀어서</a:t>
            </a:r>
            <a:r>
              <a:rPr dirty="0"/>
              <a:t> </a:t>
            </a:r>
            <a:r>
              <a:rPr dirty="0" err="1"/>
              <a:t>이리로</a:t>
            </a:r>
            <a:r>
              <a:rPr dirty="0"/>
              <a:t> </a:t>
            </a:r>
            <a:r>
              <a:rPr dirty="0" err="1"/>
              <a:t>끌고</a:t>
            </a:r>
            <a:r>
              <a:rPr dirty="0"/>
              <a:t> </a:t>
            </a:r>
            <a:r>
              <a:rPr dirty="0" err="1"/>
              <a:t>와라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48716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saying to them, "Go to the village ahead of you, and just as you enter it,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will find a colt tied there, which no one has ever ridden.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Untie it and bring it here.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20</a:t>
            </a:r>
            <a:br/>
            <a:r>
              <a:t>이튿날 아침, 예수와 제자들이 지나가다 뿌리째 말라 버린 무화과나무를 보았습니다.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In the morning, as they went along, they saw the fig tree withered from the roots.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36158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21</a:t>
            </a:r>
            <a:br>
              <a:rPr dirty="0"/>
            </a:br>
            <a:r>
              <a:rPr dirty="0" err="1"/>
              <a:t>베드로는</a:t>
            </a:r>
            <a:r>
              <a:rPr dirty="0"/>
              <a:t> </a:t>
            </a:r>
            <a:r>
              <a:rPr dirty="0" err="1"/>
              <a:t>생각이</a:t>
            </a:r>
            <a:r>
              <a:rPr dirty="0"/>
              <a:t> </a:t>
            </a:r>
            <a:r>
              <a:rPr dirty="0" err="1"/>
              <a:t>나서</a:t>
            </a:r>
            <a:r>
              <a:rPr dirty="0"/>
              <a:t> </a:t>
            </a:r>
            <a:r>
              <a:rPr dirty="0" err="1"/>
              <a:t>예수께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선생님</a:t>
            </a:r>
            <a:r>
              <a:rPr dirty="0"/>
              <a:t>, </a:t>
            </a:r>
            <a:r>
              <a:rPr dirty="0" err="1"/>
              <a:t>보십시오</a:t>
            </a:r>
            <a:r>
              <a:rPr dirty="0"/>
              <a:t>! </a:t>
            </a:r>
            <a:r>
              <a:rPr dirty="0" err="1"/>
              <a:t>저주하셨던</a:t>
            </a:r>
            <a:r>
              <a:rPr dirty="0"/>
              <a:t> </a:t>
            </a:r>
            <a:r>
              <a:rPr dirty="0" err="1"/>
              <a:t>무화과나무가</a:t>
            </a:r>
            <a:r>
              <a:rPr dirty="0"/>
              <a:t> </a:t>
            </a:r>
            <a:r>
              <a:rPr dirty="0" err="1"/>
              <a:t>말라</a:t>
            </a:r>
            <a:r>
              <a:rPr dirty="0"/>
              <a:t> </a:t>
            </a:r>
            <a:r>
              <a:rPr dirty="0" err="1"/>
              <a:t>버렸습니다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56008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Peter remembered and said to Jesus,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"Rabbi, look! The fig tree you cursed has withered!"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22</a:t>
            </a:r>
            <a:br/>
            <a:r>
              <a:t>예수께서 대답하셨습니다. “하나님을 믿어라.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"Have faith in God," Jesus answered.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37468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23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너희에게</a:t>
            </a:r>
            <a:r>
              <a:rPr dirty="0"/>
              <a:t> </a:t>
            </a:r>
            <a:r>
              <a:rPr dirty="0" err="1"/>
              <a:t>진실로</a:t>
            </a:r>
            <a:r>
              <a:rPr dirty="0"/>
              <a:t> </a:t>
            </a:r>
            <a:r>
              <a:rPr dirty="0" err="1"/>
              <a:t>말한다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누구든지</a:t>
            </a:r>
            <a:r>
              <a:rPr dirty="0"/>
              <a:t> 저 </a:t>
            </a:r>
            <a:r>
              <a:rPr dirty="0" err="1"/>
              <a:t>산에게</a:t>
            </a:r>
            <a:r>
              <a:rPr dirty="0"/>
              <a:t> ‘</a:t>
            </a:r>
            <a:r>
              <a:rPr dirty="0" err="1"/>
              <a:t>들려서</a:t>
            </a:r>
            <a:r>
              <a:rPr dirty="0"/>
              <a:t> </a:t>
            </a:r>
            <a:r>
              <a:rPr dirty="0" err="1"/>
              <a:t>바다에</a:t>
            </a:r>
            <a:r>
              <a:rPr dirty="0"/>
              <a:t> </a:t>
            </a:r>
            <a:r>
              <a:rPr dirty="0" err="1"/>
              <a:t>빠져라</a:t>
            </a:r>
            <a:r>
              <a:rPr dirty="0"/>
              <a:t>!’ </a:t>
            </a:r>
            <a:r>
              <a:rPr dirty="0" err="1"/>
              <a:t>하고</a:t>
            </a:r>
            <a:r>
              <a:rPr dirty="0"/>
              <a:t> </a:t>
            </a:r>
            <a:r>
              <a:rPr dirty="0" err="1"/>
              <a:t>마음에</a:t>
            </a:r>
            <a:r>
              <a:rPr dirty="0"/>
              <a:t> </a:t>
            </a:r>
            <a:r>
              <a:rPr dirty="0" err="1"/>
              <a:t>의심하지</a:t>
            </a:r>
            <a:r>
              <a:rPr dirty="0"/>
              <a:t> </a:t>
            </a:r>
            <a:r>
              <a:rPr dirty="0" err="1"/>
              <a:t>않고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말한</a:t>
            </a:r>
            <a:r>
              <a:rPr dirty="0"/>
              <a:t> </a:t>
            </a:r>
            <a:r>
              <a:rPr dirty="0" err="1"/>
              <a:t>대로</a:t>
            </a:r>
            <a:r>
              <a:rPr dirty="0"/>
              <a:t> 될 줄 </a:t>
            </a:r>
            <a:r>
              <a:rPr dirty="0" err="1"/>
              <a:t>믿으면</a:t>
            </a:r>
            <a:r>
              <a:rPr dirty="0"/>
              <a:t> </a:t>
            </a:r>
            <a:r>
              <a:rPr dirty="0" err="1"/>
              <a:t>그대로</a:t>
            </a:r>
            <a:r>
              <a:rPr dirty="0"/>
              <a:t> </a:t>
            </a:r>
            <a:r>
              <a:rPr dirty="0" err="1"/>
              <a:t>이루어질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58948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"I tell you the truth, if anyone says to this mountain,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`Go, throw yourself into the sea,' and does not doubt in his heart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believes that what he says will happen, it will be done for him.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84729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24</a:t>
            </a:r>
            <a:br>
              <a:rPr dirty="0"/>
            </a:br>
            <a:r>
              <a:rPr dirty="0" err="1"/>
              <a:t>그러므로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너희에게</a:t>
            </a:r>
            <a:r>
              <a:rPr dirty="0"/>
              <a:t> </a:t>
            </a:r>
            <a:r>
              <a:rPr dirty="0" err="1"/>
              <a:t>말한다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무엇이든지</a:t>
            </a:r>
            <a:r>
              <a:rPr dirty="0"/>
              <a:t> </a:t>
            </a: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기도하고</a:t>
            </a:r>
            <a:r>
              <a:rPr dirty="0"/>
              <a:t> </a:t>
            </a:r>
            <a:r>
              <a:rPr dirty="0" err="1"/>
              <a:t>간구하는</a:t>
            </a:r>
            <a:r>
              <a:rPr dirty="0"/>
              <a:t> </a:t>
            </a:r>
            <a:r>
              <a:rPr dirty="0" err="1"/>
              <a:t>것은</a:t>
            </a:r>
            <a:r>
              <a:rPr dirty="0"/>
              <a:t> </a:t>
            </a:r>
            <a:r>
              <a:rPr dirty="0" err="1"/>
              <a:t>이미</a:t>
            </a:r>
            <a:r>
              <a:rPr dirty="0"/>
              <a:t> </a:t>
            </a:r>
            <a:r>
              <a:rPr dirty="0" err="1"/>
              <a:t>받은</a:t>
            </a:r>
            <a:r>
              <a:rPr dirty="0"/>
              <a:t> </a:t>
            </a:r>
            <a:r>
              <a:rPr dirty="0" err="1"/>
              <a:t>줄로</a:t>
            </a:r>
            <a:r>
              <a:rPr dirty="0"/>
              <a:t> </a:t>
            </a:r>
            <a:r>
              <a:rPr dirty="0" err="1"/>
              <a:t>믿으라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그러면</a:t>
            </a:r>
            <a:r>
              <a:rPr dirty="0"/>
              <a:t> </a:t>
            </a:r>
            <a:r>
              <a:rPr dirty="0" err="1"/>
              <a:t>너희에게</a:t>
            </a:r>
            <a:r>
              <a:rPr dirty="0"/>
              <a:t> </a:t>
            </a:r>
            <a:r>
              <a:rPr dirty="0" err="1"/>
              <a:t>그대로</a:t>
            </a:r>
            <a:r>
              <a:rPr dirty="0"/>
              <a:t> </a:t>
            </a:r>
            <a:r>
              <a:rPr dirty="0" err="1"/>
              <a:t>이루어질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66908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Therefore I tell you, whatever you ask for in prayer,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believe that you have received it, and it will be yours.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39552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25</a:t>
            </a:r>
            <a:br>
              <a:rPr dirty="0"/>
            </a:br>
            <a:r>
              <a:rPr dirty="0" err="1"/>
              <a:t>서서</a:t>
            </a:r>
            <a:r>
              <a:rPr dirty="0"/>
              <a:t> </a:t>
            </a:r>
            <a:r>
              <a:rPr dirty="0" err="1"/>
              <a:t>기도할</a:t>
            </a:r>
            <a:r>
              <a:rPr dirty="0"/>
              <a:t> </a:t>
            </a:r>
            <a:r>
              <a:rPr dirty="0" err="1"/>
              <a:t>때에</a:t>
            </a:r>
            <a:r>
              <a:rPr dirty="0"/>
              <a:t> </a:t>
            </a:r>
            <a:r>
              <a:rPr dirty="0" err="1"/>
              <a:t>어떤</a:t>
            </a:r>
            <a:r>
              <a:rPr dirty="0"/>
              <a:t> </a:t>
            </a:r>
            <a:r>
              <a:rPr dirty="0" err="1"/>
              <a:t>사람과</a:t>
            </a:r>
            <a:r>
              <a:rPr dirty="0"/>
              <a:t> </a:t>
            </a:r>
            <a:r>
              <a:rPr dirty="0" err="1"/>
              <a:t>등진</a:t>
            </a:r>
            <a:r>
              <a:rPr dirty="0"/>
              <a:t> </a:t>
            </a:r>
            <a:r>
              <a:rPr dirty="0" err="1"/>
              <a:t>일이</a:t>
            </a:r>
            <a:r>
              <a:rPr dirty="0"/>
              <a:t> </a:t>
            </a:r>
            <a:r>
              <a:rPr dirty="0" err="1"/>
              <a:t>있다면</a:t>
            </a:r>
            <a:r>
              <a:rPr dirty="0"/>
              <a:t> 그 </a:t>
            </a:r>
            <a:r>
              <a:rPr dirty="0" err="1"/>
              <a:t>사람을</a:t>
            </a:r>
            <a:r>
              <a:rPr dirty="0"/>
              <a:t> </a:t>
            </a:r>
            <a:r>
              <a:rPr dirty="0" err="1"/>
              <a:t>용서해</a:t>
            </a:r>
            <a:r>
              <a:rPr dirty="0"/>
              <a:t> </a:t>
            </a:r>
            <a:r>
              <a:rPr dirty="0" err="1"/>
              <a:t>주라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그러면</a:t>
            </a:r>
            <a:r>
              <a:rPr dirty="0"/>
              <a:t> </a:t>
            </a:r>
            <a:r>
              <a:rPr dirty="0" err="1"/>
              <a:t>하늘에</a:t>
            </a:r>
            <a:r>
              <a:rPr dirty="0"/>
              <a:t> </a:t>
            </a:r>
            <a:r>
              <a:rPr dirty="0" err="1"/>
              <a:t>계신</a:t>
            </a:r>
            <a:r>
              <a:rPr dirty="0"/>
              <a:t> </a:t>
            </a: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아버지께서도</a:t>
            </a:r>
            <a:r>
              <a:rPr dirty="0"/>
              <a:t> </a:t>
            </a: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죄를</a:t>
            </a:r>
            <a:r>
              <a:rPr dirty="0"/>
              <a:t> </a:t>
            </a:r>
            <a:r>
              <a:rPr dirty="0" err="1"/>
              <a:t>용서해</a:t>
            </a:r>
            <a:r>
              <a:rPr dirty="0"/>
              <a:t> </a:t>
            </a:r>
            <a:r>
              <a:rPr dirty="0" err="1"/>
              <a:t>주실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00479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when you stand praying, if you hold anything against anyone,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forgive him, so that your Father in heaven may forgive you your sins."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26</a:t>
            </a:r>
            <a:br/>
            <a:r>
              <a:t>(없음)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(BLANK)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27</a:t>
            </a:r>
            <a:br>
              <a:rPr dirty="0"/>
            </a:b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다시</a:t>
            </a:r>
            <a:r>
              <a:rPr dirty="0"/>
              <a:t> </a:t>
            </a:r>
            <a:r>
              <a:rPr dirty="0" err="1"/>
              <a:t>예루살렘으로</a:t>
            </a:r>
            <a:r>
              <a:rPr dirty="0"/>
              <a:t> </a:t>
            </a:r>
            <a:r>
              <a:rPr dirty="0" err="1"/>
              <a:t>들어갔습니다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성전을</a:t>
            </a:r>
            <a:r>
              <a:rPr dirty="0"/>
              <a:t> </a:t>
            </a:r>
            <a:r>
              <a:rPr dirty="0" err="1"/>
              <a:t>거닐고</a:t>
            </a:r>
            <a:r>
              <a:rPr dirty="0"/>
              <a:t> </a:t>
            </a:r>
            <a:r>
              <a:rPr dirty="0" err="1"/>
              <a:t>계시는데</a:t>
            </a:r>
            <a:r>
              <a:rPr dirty="0"/>
              <a:t> </a:t>
            </a:r>
            <a:r>
              <a:rPr dirty="0" err="1"/>
              <a:t>대제사장들과</a:t>
            </a:r>
            <a:r>
              <a:rPr dirty="0"/>
              <a:t> </a:t>
            </a:r>
            <a:r>
              <a:rPr dirty="0" err="1"/>
              <a:t>율법학자들과</a:t>
            </a:r>
            <a:r>
              <a:rPr dirty="0"/>
              <a:t> </a:t>
            </a:r>
            <a:r>
              <a:rPr dirty="0" err="1"/>
              <a:t>장로들이</a:t>
            </a:r>
            <a:r>
              <a:rPr dirty="0"/>
              <a:t> </a:t>
            </a:r>
            <a:r>
              <a:rPr dirty="0" err="1"/>
              <a:t>다가와서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99477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arrived again in Jerusalem, and while Jesus was walking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the temple courts, the chief priests, the teachers of the law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elders came to him.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28</a:t>
            </a:r>
            <a:br/>
            <a:r>
              <a:t>물었습니다. “당신이 무슨 권세로 이런 일을 하는 것이오? 누가 이런 권세를 주었소?”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75432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"By what authority are you doing these things?" they asked.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"And who gave you authority to do this?"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60657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29</a:t>
            </a:r>
            <a:br>
              <a:rPr dirty="0"/>
            </a:b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대답하셨습니다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나도</a:t>
            </a:r>
            <a:r>
              <a:rPr dirty="0"/>
              <a:t> 한 </a:t>
            </a:r>
            <a:r>
              <a:rPr dirty="0" err="1"/>
              <a:t>가지</a:t>
            </a:r>
            <a:r>
              <a:rPr dirty="0"/>
              <a:t> </a:t>
            </a:r>
            <a:r>
              <a:rPr dirty="0" err="1"/>
              <a:t>물어보겠다</a:t>
            </a:r>
            <a:r>
              <a:rPr dirty="0"/>
              <a:t>. </a:t>
            </a:r>
            <a:r>
              <a:rPr dirty="0" err="1"/>
              <a:t>대답해</a:t>
            </a:r>
            <a:r>
              <a:rPr dirty="0"/>
              <a:t> </a:t>
            </a:r>
            <a:r>
              <a:rPr dirty="0" err="1"/>
              <a:t>보라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그러면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무슨</a:t>
            </a:r>
            <a:r>
              <a:rPr dirty="0"/>
              <a:t> </a:t>
            </a:r>
            <a:r>
              <a:rPr dirty="0" err="1"/>
              <a:t>권세로</a:t>
            </a:r>
            <a:r>
              <a:rPr dirty="0"/>
              <a:t> </a:t>
            </a:r>
            <a:r>
              <a:rPr dirty="0" err="1"/>
              <a:t>이런</a:t>
            </a:r>
            <a:r>
              <a:rPr dirty="0"/>
              <a:t> </a:t>
            </a:r>
            <a:r>
              <a:rPr dirty="0" err="1"/>
              <a:t>일을</a:t>
            </a:r>
            <a:r>
              <a:rPr dirty="0"/>
              <a:t> </a:t>
            </a:r>
            <a:r>
              <a:rPr dirty="0" err="1"/>
              <a:t>행하는지</a:t>
            </a:r>
            <a:r>
              <a:rPr dirty="0"/>
              <a:t> </a:t>
            </a:r>
            <a:r>
              <a:rPr dirty="0" err="1"/>
              <a:t>말해</a:t>
            </a:r>
            <a:r>
              <a:rPr dirty="0"/>
              <a:t> </a:t>
            </a:r>
            <a:r>
              <a:rPr dirty="0" err="1"/>
              <a:t>주겠다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66775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Jesus replied, "I will ask you one question. Answer me,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I will tell you by what authority I am doing these things.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만약 누가 ‘왜 이러느냐’고 물으면 ‘주께서 필요하시니 쓰고 제자리에 갖다 놓겠다’고 하라.”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88228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If anyone asks you, `Why are you doing this?' tell him,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`The Lord needs it and will send it back here shortly.'"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30</a:t>
            </a:r>
            <a:br/>
            <a:r>
              <a:t>요한의 세례가 하늘로부터 왔느냐, 사람으로부터 왔느냐? 말해 보라.”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John's baptism -- was it from heaven, or from men? Tell me!"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16523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31</a:t>
            </a:r>
            <a:br>
              <a:rPr dirty="0"/>
            </a:b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자기들끼리</a:t>
            </a:r>
            <a:r>
              <a:rPr dirty="0"/>
              <a:t> </a:t>
            </a:r>
            <a:r>
              <a:rPr dirty="0" err="1"/>
              <a:t>의논하며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만약</a:t>
            </a:r>
            <a:r>
              <a:rPr dirty="0"/>
              <a:t> </a:t>
            </a:r>
            <a:r>
              <a:rPr dirty="0" err="1"/>
              <a:t>우리가</a:t>
            </a:r>
            <a:r>
              <a:rPr dirty="0"/>
              <a:t> ‘</a:t>
            </a:r>
            <a:r>
              <a:rPr dirty="0" err="1"/>
              <a:t>하늘로부터</a:t>
            </a:r>
            <a:r>
              <a:rPr dirty="0"/>
              <a:t> </a:t>
            </a:r>
            <a:r>
              <a:rPr dirty="0" err="1"/>
              <a:t>왔다’라고</a:t>
            </a:r>
            <a:r>
              <a:rPr dirty="0"/>
              <a:t> </a:t>
            </a:r>
            <a:r>
              <a:rPr dirty="0" err="1"/>
              <a:t>하면</a:t>
            </a:r>
            <a:r>
              <a:rPr dirty="0"/>
              <a:t> 저 </a:t>
            </a:r>
            <a:r>
              <a:rPr dirty="0" err="1"/>
              <a:t>사람이</a:t>
            </a:r>
            <a:r>
              <a:rPr dirty="0"/>
              <a:t> ‘</a:t>
            </a:r>
            <a:r>
              <a:rPr dirty="0" err="1"/>
              <a:t>그러면</a:t>
            </a:r>
            <a:r>
              <a:rPr dirty="0"/>
              <a:t> 왜 </a:t>
            </a:r>
            <a:r>
              <a:rPr dirty="0" err="1"/>
              <a:t>요한을</a:t>
            </a:r>
            <a:r>
              <a:rPr dirty="0"/>
              <a:t> </a:t>
            </a:r>
            <a:r>
              <a:rPr dirty="0" err="1"/>
              <a:t>믿지</a:t>
            </a:r>
            <a:r>
              <a:rPr dirty="0"/>
              <a:t> </a:t>
            </a:r>
            <a:r>
              <a:rPr dirty="0" err="1"/>
              <a:t>않았느냐</a:t>
            </a:r>
            <a:r>
              <a:rPr dirty="0"/>
              <a:t>?’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할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47754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discussed it among themselves and said, "If we say, `From heaven,'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will ask, `Then why didn't you believe him?'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19326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32</a:t>
            </a:r>
            <a:br>
              <a:rPr dirty="0"/>
            </a:br>
            <a:r>
              <a:rPr dirty="0" err="1"/>
              <a:t>그렇다고</a:t>
            </a:r>
            <a:r>
              <a:rPr dirty="0"/>
              <a:t> </a:t>
            </a:r>
            <a:r>
              <a:rPr dirty="0" err="1"/>
              <a:t>해서</a:t>
            </a:r>
            <a:r>
              <a:rPr dirty="0"/>
              <a:t> ‘</a:t>
            </a:r>
            <a:r>
              <a:rPr dirty="0" err="1"/>
              <a:t>사람으로부터</a:t>
            </a:r>
            <a:r>
              <a:rPr dirty="0"/>
              <a:t> </a:t>
            </a:r>
            <a:r>
              <a:rPr dirty="0" err="1"/>
              <a:t>왔다’라고</a:t>
            </a:r>
            <a:r>
              <a:rPr dirty="0"/>
              <a:t> 할 </a:t>
            </a:r>
            <a:r>
              <a:rPr dirty="0" err="1"/>
              <a:t>수도</a:t>
            </a:r>
            <a:r>
              <a:rPr dirty="0"/>
              <a:t> </a:t>
            </a:r>
            <a:r>
              <a:rPr dirty="0" err="1"/>
              <a:t>없지</a:t>
            </a:r>
            <a:r>
              <a:rPr dirty="0"/>
              <a:t> </a:t>
            </a:r>
            <a:r>
              <a:rPr dirty="0" err="1"/>
              <a:t>않은가</a:t>
            </a:r>
            <a:r>
              <a:rPr dirty="0"/>
              <a:t>?”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많은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요한을</a:t>
            </a:r>
            <a:r>
              <a:rPr dirty="0"/>
              <a:t> </a:t>
            </a:r>
            <a:r>
              <a:rPr dirty="0" err="1"/>
              <a:t>진정한</a:t>
            </a:r>
            <a:r>
              <a:rPr dirty="0"/>
              <a:t> </a:t>
            </a:r>
            <a:r>
              <a:rPr dirty="0" err="1"/>
              <a:t>예언자로</a:t>
            </a:r>
            <a:r>
              <a:rPr dirty="0"/>
              <a:t> </a:t>
            </a:r>
            <a:r>
              <a:rPr dirty="0" err="1"/>
              <a:t>믿고</a:t>
            </a:r>
            <a:r>
              <a:rPr dirty="0"/>
              <a:t> </a:t>
            </a:r>
            <a:r>
              <a:rPr dirty="0" err="1"/>
              <a:t>있었기</a:t>
            </a:r>
            <a:r>
              <a:rPr dirty="0"/>
              <a:t> </a:t>
            </a:r>
            <a:r>
              <a:rPr dirty="0" err="1"/>
              <a:t>때문에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백성들이</a:t>
            </a:r>
            <a:r>
              <a:rPr dirty="0"/>
              <a:t> </a:t>
            </a:r>
            <a:r>
              <a:rPr dirty="0" err="1"/>
              <a:t>두려웠던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94480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if we say, `From men'...." (They feared the people,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everyone held that John really was a prophet.)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53177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33</a:t>
            </a:r>
            <a:br>
              <a:rPr dirty="0"/>
            </a:br>
            <a:r>
              <a:rPr dirty="0" err="1"/>
              <a:t>그래서</a:t>
            </a:r>
            <a:r>
              <a:rPr dirty="0"/>
              <a:t> </a:t>
            </a: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예수께</a:t>
            </a:r>
            <a:r>
              <a:rPr dirty="0"/>
              <a:t> “잘 </a:t>
            </a:r>
            <a:r>
              <a:rPr dirty="0" err="1"/>
              <a:t>모르겠소”라고</a:t>
            </a:r>
            <a:r>
              <a:rPr dirty="0"/>
              <a:t> </a:t>
            </a:r>
            <a:r>
              <a:rPr dirty="0" err="1"/>
              <a:t>대답했습니다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말씀하셨습니다</a:t>
            </a:r>
            <a:r>
              <a:rPr dirty="0"/>
              <a:t>. “</a:t>
            </a:r>
            <a:r>
              <a:rPr dirty="0" err="1"/>
              <a:t>그렇다면</a:t>
            </a:r>
            <a:r>
              <a:rPr dirty="0"/>
              <a:t> </a:t>
            </a:r>
            <a:r>
              <a:rPr dirty="0" err="1"/>
              <a:t>나도</a:t>
            </a:r>
            <a:r>
              <a:rPr dirty="0"/>
              <a:t> </a:t>
            </a:r>
            <a:r>
              <a:rPr dirty="0" err="1"/>
              <a:t>무슨</a:t>
            </a:r>
            <a:r>
              <a:rPr dirty="0"/>
              <a:t> </a:t>
            </a:r>
            <a:r>
              <a:rPr dirty="0" err="1"/>
              <a:t>권세로</a:t>
            </a:r>
            <a:r>
              <a:rPr dirty="0"/>
              <a:t> </a:t>
            </a:r>
            <a:r>
              <a:rPr dirty="0" err="1"/>
              <a:t>이런</a:t>
            </a:r>
            <a:r>
              <a:rPr dirty="0"/>
              <a:t> </a:t>
            </a:r>
            <a:r>
              <a:rPr dirty="0" err="1"/>
              <a:t>일을</a:t>
            </a:r>
            <a:r>
              <a:rPr dirty="0"/>
              <a:t> </a:t>
            </a:r>
            <a:r>
              <a:rPr dirty="0" err="1"/>
              <a:t>하는지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너희에게</a:t>
            </a:r>
            <a:r>
              <a:rPr dirty="0"/>
              <a:t> </a:t>
            </a:r>
            <a:r>
              <a:rPr dirty="0" err="1"/>
              <a:t>말하지</a:t>
            </a:r>
            <a:r>
              <a:rPr dirty="0"/>
              <a:t> </a:t>
            </a:r>
            <a:r>
              <a:rPr dirty="0" err="1"/>
              <a:t>않겠다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43880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they answered Jesus, "We don't know." Jesus said,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"Neither will I tell you by what authority I am doing these things."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02041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가서</a:t>
            </a:r>
            <a:r>
              <a:rPr dirty="0"/>
              <a:t> </a:t>
            </a:r>
            <a:r>
              <a:rPr dirty="0" err="1"/>
              <a:t>보니</a:t>
            </a:r>
            <a:r>
              <a:rPr dirty="0"/>
              <a:t> </a:t>
            </a:r>
            <a:r>
              <a:rPr dirty="0" err="1"/>
              <a:t>길거리</a:t>
            </a:r>
            <a:r>
              <a:rPr dirty="0"/>
              <a:t> </a:t>
            </a:r>
            <a:r>
              <a:rPr dirty="0" err="1"/>
              <a:t>어느</a:t>
            </a:r>
            <a:r>
              <a:rPr dirty="0"/>
              <a:t> 문 </a:t>
            </a:r>
            <a:r>
              <a:rPr dirty="0" err="1"/>
              <a:t>앞에</a:t>
            </a:r>
            <a:r>
              <a:rPr dirty="0"/>
              <a:t> </a:t>
            </a:r>
            <a:r>
              <a:rPr dirty="0" err="1"/>
              <a:t>새끼</a:t>
            </a:r>
            <a:r>
              <a:rPr dirty="0"/>
              <a:t> </a:t>
            </a:r>
            <a:r>
              <a:rPr dirty="0" err="1"/>
              <a:t>나귀가</a:t>
            </a:r>
            <a:r>
              <a:rPr dirty="0"/>
              <a:t> </a:t>
            </a:r>
            <a:r>
              <a:rPr dirty="0" err="1"/>
              <a:t>매여</a:t>
            </a:r>
            <a:r>
              <a:rPr dirty="0"/>
              <a:t> </a:t>
            </a:r>
            <a:r>
              <a:rPr dirty="0" err="1"/>
              <a:t>있었습니다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나귀를</a:t>
            </a:r>
            <a:r>
              <a:rPr dirty="0"/>
              <a:t> </a:t>
            </a:r>
            <a:r>
              <a:rPr dirty="0" err="1"/>
              <a:t>풀고</a:t>
            </a:r>
            <a:r>
              <a:rPr dirty="0"/>
              <a:t> </a:t>
            </a:r>
            <a:r>
              <a:rPr dirty="0" err="1"/>
              <a:t>있는데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86359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went and found a colt outside in the street, tied at a doorway.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As they untied it,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거기 서 있던 사람들이 물었습니다. “뭘 하는 것이오? 왜 나귀를 풀고 있소?”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some people standing there asked, "What are you doing, untying that colt?"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그들이 예수께서 일러 주신 대로 대답하자 그 사람들이 허락해 주었습니다.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They answered as Jesus had told them to, and the people let them go.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12942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나귀를</a:t>
            </a:r>
            <a:r>
              <a:rPr dirty="0"/>
              <a:t> </a:t>
            </a:r>
            <a:r>
              <a:rPr dirty="0" err="1"/>
              <a:t>예수께</a:t>
            </a:r>
            <a:r>
              <a:rPr dirty="0"/>
              <a:t> </a:t>
            </a:r>
            <a:r>
              <a:rPr dirty="0" err="1"/>
              <a:t>끌고</a:t>
            </a:r>
            <a:r>
              <a:rPr dirty="0"/>
              <a:t> </a:t>
            </a:r>
            <a:r>
              <a:rPr dirty="0" err="1"/>
              <a:t>와서</a:t>
            </a:r>
            <a:r>
              <a:rPr dirty="0"/>
              <a:t> </a:t>
            </a:r>
            <a:r>
              <a:rPr dirty="0" err="1"/>
              <a:t>자기들의</a:t>
            </a:r>
            <a:r>
              <a:rPr dirty="0"/>
              <a:t> </a:t>
            </a:r>
            <a:r>
              <a:rPr dirty="0" err="1"/>
              <a:t>겉옷을</a:t>
            </a:r>
            <a:r>
              <a:rPr dirty="0"/>
              <a:t> 그 </a:t>
            </a:r>
            <a:r>
              <a:rPr dirty="0" err="1"/>
              <a:t>위에</a:t>
            </a:r>
            <a:r>
              <a:rPr dirty="0"/>
              <a:t> </a:t>
            </a:r>
            <a:r>
              <a:rPr dirty="0" err="1"/>
              <a:t>얹어</a:t>
            </a:r>
            <a:r>
              <a:rPr dirty="0"/>
              <a:t> </a:t>
            </a:r>
            <a:r>
              <a:rPr dirty="0" err="1"/>
              <a:t>드리자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나귀를</a:t>
            </a:r>
            <a:r>
              <a:rPr dirty="0"/>
              <a:t> </a:t>
            </a:r>
            <a:r>
              <a:rPr dirty="0" err="1"/>
              <a:t>타셨습니다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When they brought the colt to Jesus and threw their cloaks over it, he sat on it.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84729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많은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길 </a:t>
            </a:r>
            <a:r>
              <a:rPr dirty="0" err="1"/>
              <a:t>위에</a:t>
            </a:r>
            <a:r>
              <a:rPr dirty="0"/>
              <a:t> </a:t>
            </a:r>
            <a:r>
              <a:rPr dirty="0" err="1"/>
              <a:t>겉옷을</a:t>
            </a:r>
            <a:r>
              <a:rPr dirty="0"/>
              <a:t> </a:t>
            </a:r>
            <a:r>
              <a:rPr dirty="0" err="1"/>
              <a:t>깔아</a:t>
            </a:r>
            <a:r>
              <a:rPr dirty="0"/>
              <a:t> </a:t>
            </a:r>
            <a:r>
              <a:rPr dirty="0" err="1"/>
              <a:t>드렸고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또 </a:t>
            </a:r>
            <a:r>
              <a:rPr dirty="0" err="1"/>
              <a:t>어떤</a:t>
            </a:r>
            <a:r>
              <a:rPr dirty="0"/>
              <a:t> </a:t>
            </a:r>
            <a:r>
              <a:rPr dirty="0" err="1"/>
              <a:t>사람들은</a:t>
            </a:r>
            <a:r>
              <a:rPr dirty="0"/>
              <a:t> </a:t>
            </a:r>
            <a:r>
              <a:rPr dirty="0" err="1"/>
              <a:t>들에서</a:t>
            </a:r>
            <a:r>
              <a:rPr dirty="0"/>
              <a:t> </a:t>
            </a:r>
            <a:r>
              <a:rPr dirty="0" err="1"/>
              <a:t>나뭇가지를</a:t>
            </a:r>
            <a:r>
              <a:rPr dirty="0"/>
              <a:t> </a:t>
            </a:r>
            <a:r>
              <a:rPr dirty="0" err="1"/>
              <a:t>꺾어</a:t>
            </a:r>
            <a:r>
              <a:rPr dirty="0"/>
              <a:t> 와 </a:t>
            </a:r>
            <a:r>
              <a:rPr dirty="0" err="1"/>
              <a:t>길에</a:t>
            </a:r>
            <a:r>
              <a:rPr dirty="0"/>
              <a:t> </a:t>
            </a:r>
            <a:r>
              <a:rPr dirty="0" err="1"/>
              <a:t>깔기도</a:t>
            </a:r>
            <a:r>
              <a:rPr dirty="0"/>
              <a:t> </a:t>
            </a:r>
            <a:r>
              <a:rPr dirty="0" err="1"/>
              <a:t>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01693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Many people spread their cloaks on the road,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while others spread branches they had cut in the fields.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65626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앞서</a:t>
            </a:r>
            <a:r>
              <a:rPr dirty="0"/>
              <a:t> </a:t>
            </a:r>
            <a:r>
              <a:rPr dirty="0" err="1"/>
              <a:t>가는</a:t>
            </a:r>
            <a:r>
              <a:rPr dirty="0"/>
              <a:t> </a:t>
            </a:r>
            <a:r>
              <a:rPr dirty="0" err="1"/>
              <a:t>사람들과</a:t>
            </a:r>
            <a:r>
              <a:rPr dirty="0"/>
              <a:t> </a:t>
            </a:r>
            <a:r>
              <a:rPr dirty="0" err="1"/>
              <a:t>뒤따라가는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외쳤습니다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호산나</a:t>
            </a:r>
            <a:r>
              <a:rPr dirty="0"/>
              <a:t>! </a:t>
            </a:r>
            <a:r>
              <a:rPr dirty="0" err="1"/>
              <a:t>복이</a:t>
            </a:r>
            <a:r>
              <a:rPr dirty="0"/>
              <a:t> </a:t>
            </a:r>
            <a:r>
              <a:rPr dirty="0" err="1"/>
              <a:t>있으리로다</a:t>
            </a:r>
            <a:r>
              <a:rPr dirty="0"/>
              <a:t>! </a:t>
            </a: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이름으로</a:t>
            </a:r>
            <a:r>
              <a:rPr dirty="0"/>
              <a:t> </a:t>
            </a:r>
            <a:r>
              <a:rPr dirty="0" err="1"/>
              <a:t>오시는</a:t>
            </a:r>
            <a:r>
              <a:rPr dirty="0"/>
              <a:t> </a:t>
            </a:r>
            <a:r>
              <a:rPr dirty="0" err="1"/>
              <a:t>분이여</a:t>
            </a:r>
            <a:r>
              <a:rPr dirty="0"/>
              <a:t>!”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24804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Those who went ahead and those who followed shouted,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"Hosanna!" "Blessed is he who comes in the name of the Lord!"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557</TotalTime>
  <Words>1004</Words>
  <Application>Microsoft Macintosh PowerPoint</Application>
  <PresentationFormat>와이드스크린</PresentationFormat>
  <Paragraphs>167</Paragraphs>
  <Slides>33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7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Microsoft Office 사용자</cp:lastModifiedBy>
  <cp:revision>131</cp:revision>
  <dcterms:created xsi:type="dcterms:W3CDTF">2019-02-17T10:11:46Z</dcterms:created>
  <dcterms:modified xsi:type="dcterms:W3CDTF">2022-10-22T13:45:53Z</dcterms:modified>
</cp:coreProperties>
</file>